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0"/>
  </p:notesMasterIdLst>
  <p:sldIdLst>
    <p:sldId id="256" r:id="rId2"/>
    <p:sldId id="259" r:id="rId3"/>
    <p:sldId id="266" r:id="rId4"/>
    <p:sldId id="267" r:id="rId5"/>
    <p:sldId id="272" r:id="rId6"/>
    <p:sldId id="268" r:id="rId7"/>
    <p:sldId id="265" r:id="rId8"/>
    <p:sldId id="271" r:id="rId9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1"/>
      <p:bold r:id="rId12"/>
      <p:italic r:id="rId13"/>
      <p:boldItalic r:id="rId14"/>
    </p:embeddedFont>
    <p:embeddedFont>
      <p:font typeface="Sora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D81916-4E3F-4469-9811-36A0CEA95D8C}">
  <a:tblStyle styleId="{14D81916-4E3F-4469-9811-36A0CEA95D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B70866F-18AD-48B3-9E8A-3EE0598CC4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5" d="100"/>
          <a:sy n="195" d="100"/>
        </p:scale>
        <p:origin x="726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87fa921f8d_0_1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87fa921f8d_0_1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>
          <a:extLst>
            <a:ext uri="{FF2B5EF4-FFF2-40B4-BE49-F238E27FC236}">
              <a16:creationId xmlns:a16="http://schemas.microsoft.com/office/drawing/2014/main" id="{EED63A4D-9E68-DDDE-6F71-B6758B072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54dda1946d_6_322:notes">
            <a:extLst>
              <a:ext uri="{FF2B5EF4-FFF2-40B4-BE49-F238E27FC236}">
                <a16:creationId xmlns:a16="http://schemas.microsoft.com/office/drawing/2014/main" id="{81C5A89E-30DE-8298-FD98-ED8BE70235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54dda1946d_6_322:notes">
            <a:extLst>
              <a:ext uri="{FF2B5EF4-FFF2-40B4-BE49-F238E27FC236}">
                <a16:creationId xmlns:a16="http://schemas.microsoft.com/office/drawing/2014/main" id="{E8CD3594-A6B9-CA9E-F143-D5C9FE2D2A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1985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>
          <a:extLst>
            <a:ext uri="{FF2B5EF4-FFF2-40B4-BE49-F238E27FC236}">
              <a16:creationId xmlns:a16="http://schemas.microsoft.com/office/drawing/2014/main" id="{62531DDA-52CD-7149-1906-68EA3D97E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54dda1946d_6_322:notes">
            <a:extLst>
              <a:ext uri="{FF2B5EF4-FFF2-40B4-BE49-F238E27FC236}">
                <a16:creationId xmlns:a16="http://schemas.microsoft.com/office/drawing/2014/main" id="{6F9C14DB-C6E0-A722-4CFD-6E7FCA55FD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54dda1946d_6_322:notes">
            <a:extLst>
              <a:ext uri="{FF2B5EF4-FFF2-40B4-BE49-F238E27FC236}">
                <a16:creationId xmlns:a16="http://schemas.microsoft.com/office/drawing/2014/main" id="{A5F976AD-D308-4458-E4C6-D50ED7ACA3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094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>
          <a:extLst>
            <a:ext uri="{FF2B5EF4-FFF2-40B4-BE49-F238E27FC236}">
              <a16:creationId xmlns:a16="http://schemas.microsoft.com/office/drawing/2014/main" id="{9492BB47-D8FE-148C-F59A-3D93787F9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54dda1946d_6_322:notes">
            <a:extLst>
              <a:ext uri="{FF2B5EF4-FFF2-40B4-BE49-F238E27FC236}">
                <a16:creationId xmlns:a16="http://schemas.microsoft.com/office/drawing/2014/main" id="{9D1CABA7-4627-2C65-2E52-53163BD599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54dda1946d_6_322:notes">
            <a:extLst>
              <a:ext uri="{FF2B5EF4-FFF2-40B4-BE49-F238E27FC236}">
                <a16:creationId xmlns:a16="http://schemas.microsoft.com/office/drawing/2014/main" id="{F464BA87-B68C-FA86-B2F3-4509150D6C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938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8">
          <a:extLst>
            <a:ext uri="{FF2B5EF4-FFF2-40B4-BE49-F238E27FC236}">
              <a16:creationId xmlns:a16="http://schemas.microsoft.com/office/drawing/2014/main" id="{A78EE543-6F26-55B9-0A0D-DC826B119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54dda1946d_6_322:notes">
            <a:extLst>
              <a:ext uri="{FF2B5EF4-FFF2-40B4-BE49-F238E27FC236}">
                <a16:creationId xmlns:a16="http://schemas.microsoft.com/office/drawing/2014/main" id="{A07CB502-F8C2-0BC3-8767-6ADC8A6F81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54dda1946d_6_322:notes">
            <a:extLst>
              <a:ext uri="{FF2B5EF4-FFF2-40B4-BE49-F238E27FC236}">
                <a16:creationId xmlns:a16="http://schemas.microsoft.com/office/drawing/2014/main" id="{FD70768B-C6D5-6075-BFBC-299B9EFBB2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9702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5">
          <a:extLst>
            <a:ext uri="{FF2B5EF4-FFF2-40B4-BE49-F238E27FC236}">
              <a16:creationId xmlns:a16="http://schemas.microsoft.com/office/drawing/2014/main" id="{D0A29599-0162-BFA2-64C4-ABB858B68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54dda1946d_4_2726:notes">
            <a:extLst>
              <a:ext uri="{FF2B5EF4-FFF2-40B4-BE49-F238E27FC236}">
                <a16:creationId xmlns:a16="http://schemas.microsoft.com/office/drawing/2014/main" id="{957122EF-73F2-4B56-A0C9-1E23DD47B7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54dda1946d_4_2726:notes">
            <a:extLst>
              <a:ext uri="{FF2B5EF4-FFF2-40B4-BE49-F238E27FC236}">
                <a16:creationId xmlns:a16="http://schemas.microsoft.com/office/drawing/2014/main" id="{FC27380F-C633-BA7C-83EF-73556217F3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042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>
            <a:spLocks noGrp="1"/>
          </p:cNvSpPr>
          <p:nvPr>
            <p:ph type="pic" idx="2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cs-CZ"/>
          </a:p>
        </p:txBody>
      </p:sp>
      <p:grpSp>
        <p:nvGrpSpPr>
          <p:cNvPr id="74" name="Google Shape;74;p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8" name="Google Shape;78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" name="Google Shape;81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2" name="Google Shape;82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>
            <a:spLocks noGrp="1"/>
          </p:cNvSpPr>
          <p:nvPr>
            <p:ph type="title" hasCustomPrompt="1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>
            <a:spLocks noGrp="1"/>
          </p:cNvSpPr>
          <p:nvPr>
            <p:ph type="subTitle" idx="1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12" name="Google Shape;112;p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" name="Google Shape;115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16" name="Google Shape;116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9" name="Google Shape;119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20" name="Google Shape;120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avLst/>
                <a:gdLst/>
                <a:ahLst/>
                <a:cxnLst/>
                <a:rect l="l" t="t" r="r" b="b"/>
                <a:pathLst>
                  <a:path w="5474" h="2645" extrusionOk="0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avLst/>
                <a:gdLst/>
                <a:ahLst/>
                <a:cxnLst/>
                <a:rect l="l" t="t" r="r" b="b"/>
                <a:pathLst>
                  <a:path w="3415" h="1661" extrusionOk="0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6272" extrusionOk="0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643" extrusionOk="0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2051" extrusionOk="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82" h="882" extrusionOk="0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567" h="567" extrusionOk="0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avLst/>
                <a:gdLst/>
                <a:ahLst/>
                <a:cxnLst/>
                <a:rect l="l" t="t" r="r" b="b"/>
                <a:pathLst>
                  <a:path w="13796" h="13787" extrusionOk="0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44" h="11235" extrusionOk="0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16374" h="11346" extrusionOk="0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avLst/>
                <a:gdLst/>
                <a:ahLst/>
                <a:cxnLst/>
                <a:rect l="l" t="t" r="r" b="b"/>
                <a:pathLst>
                  <a:path w="13870" h="9083" extrusionOk="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avLst/>
                <a:gdLst/>
                <a:ahLst/>
                <a:cxnLst/>
                <a:rect l="l" t="t" r="r" b="b"/>
                <a:pathLst>
                  <a:path w="113" h="3044" extrusionOk="0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363" extrusionOk="0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0" h="1568" extrusionOk="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456" extrusionOk="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576" extrusionOk="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avLst/>
                <a:gdLst/>
                <a:ahLst/>
                <a:cxnLst/>
                <a:rect l="l" t="t" r="r" b="b"/>
                <a:pathLst>
                  <a:path w="7441" h="6356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86" extrusionOk="0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288" extrusionOk="0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21" extrusionOk="0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96" extrusionOk="0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54" extrusionOk="0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64" extrusionOk="0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4" extrusionOk="0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549" extrusionOk="0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59" extrusionOk="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7" h="492" extrusionOk="0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1707" h="604" extrusionOk="0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avLst/>
                <a:gdLst/>
                <a:ahLst/>
                <a:cxnLst/>
                <a:rect l="l" t="t" r="r" b="b"/>
                <a:pathLst>
                  <a:path w="9640" h="9600" extrusionOk="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9714" extrusionOk="0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11235" extrusionOk="0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avLst/>
                <a:gdLst/>
                <a:ahLst/>
                <a:cxnLst/>
                <a:rect l="l" t="t" r="r" b="b"/>
                <a:pathLst>
                  <a:path w="16365" h="11356" extrusionOk="0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avLst/>
                <a:gdLst/>
                <a:ahLst/>
                <a:cxnLst/>
                <a:rect l="l" t="t" r="r" b="b"/>
                <a:pathLst>
                  <a:path w="13879" h="9074" extrusionOk="0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avLst/>
                <a:gdLst/>
                <a:ahLst/>
                <a:cxnLst/>
                <a:rect l="l" t="t" r="r" b="b"/>
                <a:pathLst>
                  <a:path w="13991" h="9194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3043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63" extrusionOk="0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avLst/>
                <a:gdLst/>
                <a:ahLst/>
                <a:cxnLst/>
                <a:rect l="l" t="t" r="r" b="b"/>
                <a:pathLst>
                  <a:path w="21570" h="1458" extrusionOk="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1689" h="1568" extrusionOk="0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1272" h="11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119" h="456" extrusionOk="0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567" extrusionOk="0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6365" extrusionOk="0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365" extrusionOk="0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6476" extrusionOk="0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5131" h="688" extrusionOk="0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avLst/>
                <a:gdLst/>
                <a:ahLst/>
                <a:cxnLst/>
                <a:rect l="l" t="t" r="r" b="b"/>
                <a:pathLst>
                  <a:path w="5251" h="798" extrusionOk="0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288" extrusionOk="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400" extrusionOk="0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1" extrusionOk="0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196" extrusionOk="0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5" h="196" extrusionOk="0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6" extrusionOk="0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2144" extrusionOk="0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2274" extrusionOk="0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avLst/>
                <a:gdLst/>
                <a:ahLst/>
                <a:cxnLst/>
                <a:rect l="l" t="t" r="r" b="b"/>
                <a:pathLst>
                  <a:path w="956" h="483" extrusionOk="0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1077" h="595" extrusionOk="0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avLst/>
                <a:gdLst/>
                <a:ahLst/>
                <a:cxnLst/>
                <a:rect l="l" t="t" r="r" b="b"/>
                <a:pathLst>
                  <a:path w="539" h="539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avLst/>
                <a:gdLst/>
                <a:ahLst/>
                <a:cxnLst/>
                <a:rect l="l" t="t" r="r" b="b"/>
                <a:pathLst>
                  <a:path w="660" h="660" extrusionOk="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492" extrusionOk="0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613" extrusionOk="0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8897" extrusionOk="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1503" extrusionOk="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1615" extrusionOk="0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6" extrusionOk="0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76" extrusionOk="0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avLst/>
                <a:gdLst/>
                <a:ahLst/>
                <a:cxnLst/>
                <a:rect l="l" t="t" r="r" b="b"/>
                <a:pathLst>
                  <a:path w="12200" h="7339" extrusionOk="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avLst/>
                <a:gdLst/>
                <a:ahLst/>
                <a:cxnLst/>
                <a:rect l="l" t="t" r="r" b="b"/>
                <a:pathLst>
                  <a:path w="12321" h="7450" extrusionOk="0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avLst/>
                <a:gdLst/>
                <a:ahLst/>
                <a:cxnLst/>
                <a:rect l="l" t="t" r="r" b="b"/>
                <a:pathLst>
                  <a:path w="2701" h="4157" extrusionOk="0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287" extrusionOk="0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4036" extrusionOk="0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avLst/>
                <a:gdLst/>
                <a:ahLst/>
                <a:cxnLst/>
                <a:rect l="l" t="t" r="r" b="b"/>
                <a:pathLst>
                  <a:path w="2738" h="4148" extrusionOk="0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4092" extrusionOk="0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728" h="4219" extrusionOk="0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12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2515" h="122" extrusionOk="0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721" h="113" extrusionOk="0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112" extrusionOk="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387" h="11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avLst/>
                <a:gdLst/>
                <a:ahLst/>
                <a:cxnLst/>
                <a:rect l="l" t="t" r="r" b="b"/>
                <a:pathLst>
                  <a:path w="20" h="354" extrusionOk="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avLst/>
                <a:gdLst/>
                <a:ahLst/>
                <a:cxnLst/>
                <a:rect l="l" t="t" r="r" b="b"/>
                <a:pathLst>
                  <a:path w="9306" h="6625" extrusionOk="0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6754" extrusionOk="0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1114" extrusionOk="0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9417" h="1235" extrusionOk="0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6" extrusionOk="0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56" extrusionOk="0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464" h="456" extrusionOk="0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avLst/>
                <a:gdLst/>
                <a:ahLst/>
                <a:cxnLst/>
                <a:rect l="l" t="t" r="r" b="b"/>
                <a:pathLst>
                  <a:path w="9305" h="5465" extrusionOk="0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avLst/>
                <a:gdLst/>
                <a:ahLst/>
                <a:cxnLst/>
                <a:rect l="l" t="t" r="r" b="b"/>
                <a:pathLst>
                  <a:path w="9426" h="5585" extrusionOk="0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113" extrusionOk="0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458" h="12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1754" h="122" extrusionOk="0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12" extrusionOk="0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81" h="112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1337" h="121" extrusionOk="0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121" extrusionOk="0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1" extrusionOk="0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942" extrusionOk="0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822" extrusionOk="0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2941" extrusionOk="0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avLst/>
                <a:gdLst/>
                <a:ahLst/>
                <a:cxnLst/>
                <a:rect l="l" t="t" r="r" b="b"/>
                <a:pathLst>
                  <a:path w="4713" h="4194" extrusionOk="0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4305" extrusionOk="0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avLst/>
                <a:gdLst/>
                <a:ahLst/>
                <a:cxnLst/>
                <a:rect l="l" t="t" r="r" b="b"/>
                <a:pathLst>
                  <a:path w="4509" h="4193" extrusionOk="0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4314" h="4306" extrusionOk="0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4306" extrusionOk="0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12" extrusionOk="0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1" extrusionOk="0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4" h="604" extrusionOk="0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7" extrusionOk="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316" extrusionOk="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avLst/>
                <a:gdLst/>
                <a:ahLst/>
                <a:cxnLst/>
                <a:rect l="l" t="t" r="r" b="b"/>
                <a:pathLst>
                  <a:path w="3711" h="1606" extrusionOk="0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5" extrusionOk="0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13" h="604" extrusionOk="0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9" extrusionOk="0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avLst/>
                <a:gdLst/>
                <a:ahLst/>
                <a:cxnLst/>
                <a:rect l="l" t="t" r="r" b="b"/>
                <a:pathLst>
                  <a:path w="7432" h="6927" extrusionOk="0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9" extrusionOk="0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31" extrusionOk="0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avLst/>
                <a:gdLst/>
                <a:ahLst/>
                <a:cxnLst/>
                <a:rect l="l" t="t" r="r" b="b"/>
                <a:pathLst>
                  <a:path w="7552" h="7046" extrusionOk="0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7" extrusionOk="0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768" extrusionOk="0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3878" extrusionOk="0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400" extrusionOk="0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avLst/>
                <a:gdLst/>
                <a:ahLst/>
                <a:cxnLst/>
                <a:rect l="l" t="t" r="r" b="b"/>
                <a:pathLst>
                  <a:path w="2126" h="521" extrusionOk="0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avLst/>
                <a:gdLst/>
                <a:ahLst/>
                <a:cxnLst/>
                <a:rect l="l" t="t" r="r" b="b"/>
                <a:pathLst>
                  <a:path w="696" h="697" extrusionOk="0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80" extrusionOk="0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avLst/>
                <a:gdLst/>
                <a:ahLst/>
                <a:cxnLst/>
                <a:rect l="l" t="t" r="r" b="b"/>
                <a:pathLst>
                  <a:path w="400" h="400" extrusionOk="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22" extrusionOk="0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13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2" extrusionOk="0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13" extrusionOk="0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22" extrusionOk="0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1875" extrusionOk="0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62" extrusionOk="0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752" extrusionOk="0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12" extrusionOk="0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69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46" extrusionOk="0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1" extrusionOk="0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46" extrusionOk="0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1" extrusionOk="0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69" extrusionOk="0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avLst/>
                <a:gdLst/>
                <a:ahLst/>
                <a:cxnLst/>
                <a:rect l="l" t="t" r="r" b="b"/>
                <a:pathLst>
                  <a:path w="678" h="688" extrusionOk="0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avLst/>
                <a:gdLst/>
                <a:ahLst/>
                <a:cxnLst/>
                <a:rect l="l" t="t" r="r" b="b"/>
                <a:pathLst>
                  <a:path w="1698" h="2070" extrusionOk="0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avLst/>
                <a:gdLst/>
                <a:ahLst/>
                <a:cxnLst/>
                <a:rect l="l" t="t" r="r" b="b"/>
                <a:pathLst>
                  <a:path w="1717" h="2183" extrusionOk="0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48" extrusionOk="0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avLst/>
                <a:gdLst/>
                <a:ahLst/>
                <a:cxnLst/>
                <a:rect l="l" t="t" r="r" b="b"/>
                <a:pathLst>
                  <a:path w="2181" h="1661" extrusionOk="0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3562" extrusionOk="0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avLst/>
                <a:gdLst/>
                <a:ahLst/>
                <a:cxnLst/>
                <a:rect l="l" t="t" r="r" b="b"/>
                <a:pathLst>
                  <a:path w="2218" h="3681" extrusionOk="0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5724" extrusionOk="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5836" extrusionOk="0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avLst/>
                <a:gdLst/>
                <a:ahLst/>
                <a:cxnLst/>
                <a:rect l="l" t="t" r="r" b="b"/>
                <a:pathLst>
                  <a:path w="1291" h="3628" extrusionOk="0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3740" extrusionOk="0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2051" extrusionOk="0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153" extrusionOk="0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5594" extrusionOk="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5706" extrusionOk="0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6736" extrusionOk="0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6829" extrusionOk="0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6587" extrusionOk="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6699" extrusionOk="0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avLst/>
                <a:gdLst/>
                <a:ahLst/>
                <a:cxnLst/>
                <a:rect l="l" t="t" r="r" b="b"/>
                <a:pathLst>
                  <a:path w="1290" h="3498" extrusionOk="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3610" extrusionOk="0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1921" extrusionOk="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23" extrusionOk="0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836" extrusionOk="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947" extrusionOk="0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780" extrusionOk="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892" extrusionOk="0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avLst/>
                <a:gdLst/>
                <a:ahLst/>
                <a:cxnLst/>
                <a:rect l="l" t="t" r="r" b="b"/>
                <a:pathLst>
                  <a:path w="3712" h="1597" extrusionOk="0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1711" extrusionOk="0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avLst/>
                <a:gdLst/>
                <a:ahLst/>
                <a:cxnLst/>
                <a:rect l="l" t="t" r="r" b="b"/>
                <a:pathLst>
                  <a:path w="734" h="723" extrusionOk="0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30" extrusionOk="0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5" extrusionOk="0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6928" extrusionOk="0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avLst/>
                <a:gdLst/>
                <a:ahLst/>
                <a:cxnLst/>
                <a:rect l="l" t="t" r="r" b="b"/>
                <a:pathLst>
                  <a:path w="7394" h="7047" extrusionOk="0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1696" extrusionOk="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84" extrusionOk="0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604" extrusionOk="0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25" extrusionOk="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48" extrusionOk="0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1578" extrusionOk="0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avLst/>
                <a:gdLst/>
                <a:ahLst/>
                <a:cxnLst/>
                <a:rect l="l" t="t" r="r" b="b"/>
                <a:pathLst>
                  <a:path w="2905" h="2422" extrusionOk="0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2543" extrusionOk="0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avLst/>
                <a:gdLst/>
                <a:ahLst/>
                <a:cxnLst/>
                <a:rect l="l" t="t" r="r" b="b"/>
                <a:pathLst>
                  <a:path w="529" h="1012" extrusionOk="0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avLst/>
                <a:gdLst/>
                <a:ahLst/>
                <a:cxnLst/>
                <a:rect l="l" t="t" r="r" b="b"/>
                <a:pathLst>
                  <a:path w="650" h="1124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62" extrusionOk="0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avLst/>
                <a:gdLst/>
                <a:ahLst/>
                <a:cxnLst/>
                <a:rect l="l" t="t" r="r" b="b"/>
                <a:pathLst>
                  <a:path w="121" h="753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62" h="122" extrusionOk="0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2" extrusionOk="0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8" extrusionOk="0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6" h="455" extrusionOk="0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78" extrusionOk="0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55" extrusionOk="0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avLst/>
                <a:gdLst/>
                <a:ahLst/>
                <a:cxnLst/>
                <a:rect l="l" t="t" r="r" b="b"/>
                <a:pathLst>
                  <a:path w="585" h="572" extrusionOk="0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10" extrusionOk="0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493" extrusionOk="0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604" extrusionOk="0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28" extrusionOk="0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avLst/>
                <a:gdLst/>
                <a:ahLst/>
                <a:cxnLst/>
                <a:rect l="l" t="t" r="r" b="b"/>
                <a:pathLst>
                  <a:path w="2200" h="316" extrusionOk="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avLst/>
                <a:gdLst/>
                <a:ahLst/>
                <a:cxnLst/>
                <a:rect l="l" t="t" r="r" b="b"/>
                <a:pathLst>
                  <a:path w="2311" h="437" extrusionOk="0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avLst/>
                <a:gdLst/>
                <a:ahLst/>
                <a:cxnLst/>
                <a:rect l="l" t="t" r="r" b="b"/>
                <a:pathLst>
                  <a:path w="7422" h="6926" extrusionOk="0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avLst/>
                <a:gdLst/>
                <a:ahLst/>
                <a:cxnLst/>
                <a:rect l="l" t="t" r="r" b="b"/>
                <a:pathLst>
                  <a:path w="7246" h="7047" extrusionOk="0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929" extrusionOk="0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avLst/>
                <a:gdLst/>
                <a:ahLst/>
                <a:cxnLst/>
                <a:rect l="l" t="t" r="r" b="b"/>
                <a:pathLst>
                  <a:path w="7404" h="7044" extrusionOk="0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522" extrusionOk="0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696" extrusionOk="0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4" extrusionOk="0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973" extrusionOk="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216" extrusionOk="0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avLst/>
                <a:gdLst/>
                <a:ahLst/>
                <a:cxnLst/>
                <a:rect l="l" t="t" r="r" b="b"/>
                <a:pathLst>
                  <a:path w="1940" h="973" extrusionOk="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1086" extrusionOk="0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105" extrusionOk="0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216" extrusionOk="0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100" extrusionOk="0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16" extrusionOk="0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avLst/>
                <a:gdLst/>
                <a:ahLst/>
                <a:cxnLst/>
                <a:rect l="l" t="t" r="r" b="b"/>
                <a:pathLst>
                  <a:path w="1244" h="1253" extrusionOk="0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avLst/>
                <a:gdLst/>
                <a:ahLst/>
                <a:cxnLst/>
                <a:rect l="l" t="t" r="r" b="b"/>
                <a:pathLst>
                  <a:path w="1365" h="1365" extrusionOk="0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8" extrusionOk="0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1711" extrusionOk="0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avLst/>
              <a:gdLst/>
              <a:ahLst/>
              <a:cxnLst/>
              <a:rect l="l" t="t" r="r" b="b"/>
              <a:pathLst>
                <a:path w="2023" h="2033" extrusionOk="0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avLst/>
              <a:gdLst/>
              <a:ahLst/>
              <a:cxnLst/>
              <a:rect l="l" t="t" r="r" b="b"/>
              <a:pathLst>
                <a:path w="1189" h="1188" extrusionOk="0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avLst/>
              <a:gdLst/>
              <a:ahLst/>
              <a:cxnLst/>
              <a:rect l="l" t="t" r="r" b="b"/>
              <a:pathLst>
                <a:path w="2097" h="2098" extrusionOk="0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avLst/>
              <a:gdLst/>
              <a:ahLst/>
              <a:cxnLst/>
              <a:rect l="l" t="t" r="r" b="b"/>
              <a:pathLst>
                <a:path w="2088" h="2088" extrusionOk="0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avLst/>
              <a:gdLst/>
              <a:ahLst/>
              <a:cxnLst/>
              <a:rect l="l" t="t" r="r" b="b"/>
              <a:pathLst>
                <a:path w="122" h="76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avLst/>
              <a:gdLst/>
              <a:ahLst/>
              <a:cxnLst/>
              <a:rect l="l" t="t" r="r" b="b"/>
              <a:pathLst>
                <a:path w="753" h="112" extrusionOk="0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avLst/>
              <a:gdLst/>
              <a:ahLst/>
              <a:cxnLst/>
              <a:rect l="l" t="t" r="r" b="b"/>
              <a:pathLst>
                <a:path w="762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avLst/>
              <a:gdLst/>
              <a:ahLst/>
              <a:cxnLst/>
              <a:rect l="l" t="t" r="r" b="b"/>
              <a:pathLst>
                <a:path w="576" h="572" extrusionOk="0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avLst/>
              <a:gdLst/>
              <a:ahLst/>
              <a:cxnLst/>
              <a:rect l="l" t="t" r="r" b="b"/>
              <a:pathLst>
                <a:path w="585" h="569" extrusionOk="0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avLst/>
              <a:gdLst/>
              <a:ahLst/>
              <a:cxnLst/>
              <a:rect l="l" t="t" r="r" b="b"/>
              <a:pathLst>
                <a:path w="585" h="572" extrusionOk="0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avLst/>
              <a:gdLst/>
              <a:ahLst/>
              <a:cxnLst/>
              <a:rect l="l" t="t" r="r" b="b"/>
              <a:pathLst>
                <a:path w="10270" h="6879" extrusionOk="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avLst/>
              <a:gdLst/>
              <a:ahLst/>
              <a:cxnLst/>
              <a:rect l="l" t="t" r="r" b="b"/>
              <a:pathLst>
                <a:path w="10391" h="7024" extrusionOk="0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avLst/>
              <a:gdLst/>
              <a:ahLst/>
              <a:cxnLst/>
              <a:rect l="l" t="t" r="r" b="b"/>
              <a:pathLst>
                <a:path w="5085" h="5084" extrusionOk="0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avLst/>
              <a:gdLst/>
              <a:ahLst/>
              <a:cxnLst/>
              <a:rect l="l" t="t" r="r" b="b"/>
              <a:pathLst>
                <a:path w="5196" h="5196" extrusionOk="0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avLst/>
              <a:gdLst/>
              <a:ahLst/>
              <a:cxnLst/>
              <a:rect l="l" t="t" r="r" b="b"/>
              <a:pathLst>
                <a:path w="1364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avLst/>
              <a:gdLst/>
              <a:ahLst/>
              <a:cxnLst/>
              <a:rect l="l" t="t" r="r" b="b"/>
              <a:pathLst>
                <a:path w="1476" h="1485" extrusionOk="0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avLst/>
              <a:gdLst/>
              <a:ahLst/>
              <a:cxnLst/>
              <a:rect l="l" t="t" r="r" b="b"/>
              <a:pathLst>
                <a:path w="10270" h="6872" extrusionOk="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avLst/>
              <a:gdLst/>
              <a:ahLst/>
              <a:cxnLst/>
              <a:rect l="l" t="t" r="r" b="b"/>
              <a:pathLst>
                <a:path w="10382" h="7023" extrusionOk="0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avLst/>
              <a:gdLst/>
              <a:ahLst/>
              <a:cxnLst/>
              <a:rect l="l" t="t" r="r" b="b"/>
              <a:pathLst>
                <a:path w="1430" h="5651" extrusionOk="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avLst/>
              <a:gdLst/>
              <a:ahLst/>
              <a:cxnLst/>
              <a:rect l="l" t="t" r="r" b="b"/>
              <a:pathLst>
                <a:path w="1550" h="5771" extrusionOk="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avLst/>
              <a:gdLst/>
              <a:ahLst/>
              <a:cxnLst/>
              <a:rect l="l" t="t" r="r" b="b"/>
              <a:pathLst>
                <a:path w="1439" h="8164" extrusionOk="0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avLst/>
              <a:gdLst/>
              <a:ahLst/>
              <a:cxnLst/>
              <a:rect l="l" t="t" r="r" b="b"/>
              <a:pathLst>
                <a:path w="1560" h="8276" extrusionOk="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avLst/>
              <a:gdLst/>
              <a:ahLst/>
              <a:cxnLst/>
              <a:rect l="l" t="t" r="r" b="b"/>
              <a:pathLst>
                <a:path w="1439" h="4704" extrusionOk="0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avLst/>
              <a:gdLst/>
              <a:ahLst/>
              <a:cxnLst/>
              <a:rect l="l" t="t" r="r" b="b"/>
              <a:pathLst>
                <a:path w="1560" h="4816" extrusionOk="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avLst/>
              <a:gdLst/>
              <a:ahLst/>
              <a:cxnLst/>
              <a:rect l="l" t="t" r="r" b="b"/>
              <a:pathLst>
                <a:path w="6588" h="2084" extrusionOk="0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avLst/>
              <a:gdLst/>
              <a:ahLst/>
              <a:cxnLst/>
              <a:rect l="l" t="t" r="r" b="b"/>
              <a:pathLst>
                <a:path w="1040" h="1040" extrusionOk="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avLst/>
              <a:gdLst/>
              <a:ahLst/>
              <a:cxnLst/>
              <a:rect l="l" t="t" r="r" b="b"/>
              <a:pathLst>
                <a:path w="1050" h="1040" extrusionOk="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avLst/>
              <a:gdLst/>
              <a:ahLst/>
              <a:cxnLst/>
              <a:rect l="l" t="t" r="r" b="b"/>
              <a:pathLst>
                <a:path w="6374" h="4018" extrusionOk="0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avLst/>
              <a:gdLst/>
              <a:ahLst/>
              <a:cxnLst/>
              <a:rect l="l" t="t" r="r" b="b"/>
              <a:pathLst>
                <a:path w="6495" h="4129" extrusionOk="0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avLst/>
              <a:gdLst/>
              <a:ahLst/>
              <a:cxnLst/>
              <a:rect l="l" t="t" r="r" b="b"/>
              <a:pathLst>
                <a:path w="4899" h="4599" extrusionOk="0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avLst/>
              <a:gdLst/>
              <a:ahLst/>
              <a:cxnLst/>
              <a:rect l="l" t="t" r="r" b="b"/>
              <a:pathLst>
                <a:path w="5011" h="4714" extrusionOk="0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avLst/>
              <a:gdLst/>
              <a:ahLst/>
              <a:cxnLst/>
              <a:rect l="l" t="t" r="r" b="b"/>
              <a:pathLst>
                <a:path w="716" h="715" extrusionOk="0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avLst/>
              <a:gdLst/>
              <a:ahLst/>
              <a:cxnLst/>
              <a:rect l="l" t="t" r="r" b="b"/>
              <a:pathLst>
                <a:path w="715" h="715" extrusionOk="0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avLst/>
              <a:gdLst/>
              <a:ahLst/>
              <a:cxnLst/>
              <a:rect l="l" t="t" r="r" b="b"/>
              <a:pathLst>
                <a:path w="4639" h="4354" extrusionOk="0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avLst/>
              <a:gdLst/>
              <a:ahLst/>
              <a:cxnLst/>
              <a:rect l="l" t="t" r="r" b="b"/>
              <a:pathLst>
                <a:path w="4751" h="4463" extrusionOk="0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avLst/>
              <a:gdLst/>
              <a:ahLst/>
              <a:cxnLst/>
              <a:rect l="l" t="t" r="r" b="b"/>
              <a:pathLst>
                <a:path w="688" h="688" extrusionOk="0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avLst/>
              <a:gdLst/>
              <a:ahLst/>
              <a:cxnLst/>
              <a:rect l="l" t="t" r="r" b="b"/>
              <a:pathLst>
                <a:path w="687" h="688" extrusionOk="0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avLst/>
              <a:gdLst/>
              <a:ahLst/>
              <a:cxnLst/>
              <a:rect l="l" t="t" r="r" b="b"/>
              <a:pathLst>
                <a:path w="3795" h="3696" extrusionOk="0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avLst/>
              <a:gdLst/>
              <a:ahLst/>
              <a:cxnLst/>
              <a:rect l="l" t="t" r="r" b="b"/>
              <a:pathLst>
                <a:path w="3860" h="3809" extrusionOk="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avLst/>
              <a:gdLst/>
              <a:ahLst/>
              <a:cxnLst/>
              <a:rect l="l" t="t" r="r" b="b"/>
              <a:pathLst>
                <a:path w="1986" h="1987" extrusionOk="0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avLst/>
              <a:gdLst/>
              <a:ahLst/>
              <a:cxnLst/>
              <a:rect l="l" t="t" r="r" b="b"/>
              <a:pathLst>
                <a:path w="2107" h="2107" extrusionOk="0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avLst/>
              <a:gdLst/>
              <a:ahLst/>
              <a:cxnLst/>
              <a:rect l="l" t="t" r="r" b="b"/>
              <a:pathLst>
                <a:path w="2923" h="2923" extrusionOk="0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avLst/>
              <a:gdLst/>
              <a:ahLst/>
              <a:cxnLst/>
              <a:rect l="l" t="t" r="r" b="b"/>
              <a:pathLst>
                <a:path w="2051" h="1453" extrusionOk="0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avLst/>
              <a:gdLst/>
              <a:ahLst/>
              <a:cxnLst/>
              <a:rect l="l" t="t" r="r" b="b"/>
              <a:pathLst>
                <a:path w="1690" h="1690" extrusionOk="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avLst/>
              <a:gdLst/>
              <a:ahLst/>
              <a:cxnLst/>
              <a:rect l="l" t="t" r="r" b="b"/>
              <a:pathLst>
                <a:path w="37163" h="22423" extrusionOk="0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avLst/>
              <a:gdLst/>
              <a:ahLst/>
              <a:cxnLst/>
              <a:rect l="l" t="t" r="r" b="b"/>
              <a:pathLst>
                <a:path w="37275" h="22534" extrusionOk="0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avLst/>
              <a:gdLst/>
              <a:ahLst/>
              <a:cxnLst/>
              <a:rect l="l" t="t" r="r" b="b"/>
              <a:pathLst>
                <a:path w="33221" h="19195" extrusionOk="0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avLst/>
              <a:gdLst/>
              <a:ahLst/>
              <a:cxnLst/>
              <a:rect l="l" t="t" r="r" b="b"/>
              <a:pathLst>
                <a:path w="33341" h="19315" extrusionOk="0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avLst/>
              <a:gdLst/>
              <a:ahLst/>
              <a:cxnLst/>
              <a:rect l="l" t="t" r="r" b="b"/>
              <a:pathLst>
                <a:path w="641" h="632" extrusionOk="0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avLst/>
              <a:gdLst/>
              <a:ahLst/>
              <a:cxnLst/>
              <a:rect l="l" t="t" r="r" b="b"/>
              <a:pathLst>
                <a:path w="762" h="761" extrusionOk="0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avLst/>
              <a:gdLst/>
              <a:ahLst/>
              <a:cxnLst/>
              <a:rect l="l" t="t" r="r" b="b"/>
              <a:pathLst>
                <a:path w="10595" h="6467" extrusionOk="0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avLst/>
              <a:gdLst/>
              <a:ahLst/>
              <a:cxnLst/>
              <a:rect l="l" t="t" r="r" b="b"/>
              <a:pathLst>
                <a:path w="10725" h="6578" extrusionOk="0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avLst/>
              <a:gdLst/>
              <a:ahLst/>
              <a:cxnLst/>
              <a:rect l="l" t="t" r="r" b="b"/>
              <a:pathLst>
                <a:path w="37164" h="3628" extrusionOk="0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avLst/>
              <a:gdLst/>
              <a:ahLst/>
              <a:cxnLst/>
              <a:rect l="l" t="t" r="r" b="b"/>
              <a:pathLst>
                <a:path w="37275" h="3749" extrusionOk="0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avLst/>
              <a:gdLst/>
              <a:ahLst/>
              <a:cxnLst/>
              <a:rect l="l" t="t" r="r" b="b"/>
              <a:pathLst>
                <a:path w="1578" h="1569" extrusionOk="0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avLst/>
              <a:gdLst/>
              <a:ahLst/>
              <a:cxnLst/>
              <a:rect l="l" t="t" r="r" b="b"/>
              <a:pathLst>
                <a:path w="18239" h="1727" extrusionOk="0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avLst/>
              <a:gdLst/>
              <a:ahLst/>
              <a:cxnLst/>
              <a:rect l="l" t="t" r="r" b="b"/>
              <a:pathLst>
                <a:path w="18350" h="1847" extrusionOk="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avLst/>
              <a:gdLst/>
              <a:ahLst/>
              <a:cxnLst/>
              <a:rect l="l" t="t" r="r" b="b"/>
              <a:pathLst>
                <a:path w="9120" h="864" extrusionOk="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avLst/>
              <a:gdLst/>
              <a:ahLst/>
              <a:cxnLst/>
              <a:rect l="l" t="t" r="r" b="b"/>
              <a:pathLst>
                <a:path w="9240" h="984" extrusionOk="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avLst/>
              <a:gdLst/>
              <a:ahLst/>
              <a:cxnLst/>
              <a:rect l="l" t="t" r="r" b="b"/>
              <a:pathLst>
                <a:path w="9844" h="14129" extrusionOk="0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avLst/>
              <a:gdLst/>
              <a:ahLst/>
              <a:cxnLst/>
              <a:rect l="l" t="t" r="r" b="b"/>
              <a:pathLst>
                <a:path w="9955" h="14241" extrusionOk="0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avLst/>
              <a:gdLst/>
              <a:ahLst/>
              <a:cxnLst/>
              <a:rect l="l" t="t" r="r" b="b"/>
              <a:pathLst>
                <a:path w="3285" h="3284" extrusionOk="0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avLst/>
              <a:gdLst/>
              <a:ahLst/>
              <a:cxnLst/>
              <a:rect l="l" t="t" r="r" b="b"/>
              <a:pathLst>
                <a:path w="382" h="390" extrusionOk="0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avLst/>
              <a:gdLst/>
              <a:ahLst/>
              <a:cxnLst/>
              <a:rect l="l" t="t" r="r" b="b"/>
              <a:pathLst>
                <a:path w="390" h="390" extrusionOk="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avLst/>
              <a:gdLst/>
              <a:ahLst/>
              <a:cxnLst/>
              <a:rect l="l" t="t" r="r" b="b"/>
              <a:pathLst>
                <a:path w="3025" h="121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avLst/>
              <a:gdLst/>
              <a:ahLst/>
              <a:cxnLst/>
              <a:rect l="l" t="t" r="r" b="b"/>
              <a:pathLst>
                <a:path w="3025" h="113" extrusionOk="0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avLst/>
              <a:gdLst/>
              <a:ahLst/>
              <a:cxnLst/>
              <a:rect l="l" t="t" r="r" b="b"/>
              <a:pathLst>
                <a:path w="3275" h="3285" extrusionOk="0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avLst/>
              <a:gdLst/>
              <a:ahLst/>
              <a:cxnLst/>
              <a:rect l="l" t="t" r="r" b="b"/>
              <a:pathLst>
                <a:path w="2904" h="122" extrusionOk="0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avLst/>
              <a:gdLst/>
              <a:ahLst/>
              <a:cxnLst/>
              <a:rect l="l" t="t" r="r" b="b"/>
              <a:pathLst>
                <a:path w="290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avLst/>
              <a:gdLst/>
              <a:ahLst/>
              <a:cxnLst/>
              <a:rect l="l" t="t" r="r" b="b"/>
              <a:pathLst>
                <a:path w="3267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avLst/>
              <a:gdLst/>
              <a:ahLst/>
              <a:cxnLst/>
              <a:rect l="l" t="t" r="r" b="b"/>
              <a:pathLst>
                <a:path w="251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avLst/>
              <a:gdLst/>
              <a:ahLst/>
              <a:cxnLst/>
              <a:rect l="l" t="t" r="r" b="b"/>
              <a:pathLst>
                <a:path w="4945" h="11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avLst/>
              <a:gdLst/>
              <a:ahLst/>
              <a:cxnLst/>
              <a:rect l="l" t="t" r="r" b="b"/>
              <a:pathLst>
                <a:path w="790" h="826" extrusionOk="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avLst/>
              <a:gdLst/>
              <a:ahLst/>
              <a:cxnLst/>
              <a:rect l="l" t="t" r="r" b="b"/>
              <a:pathLst>
                <a:path w="910" h="966" extrusionOk="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avLst/>
              <a:gdLst/>
              <a:ahLst/>
              <a:cxnLst/>
              <a:rect l="l" t="t" r="r" b="b"/>
              <a:pathLst>
                <a:path w="2348" h="2283" extrusionOk="0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avLst/>
              <a:gdLst/>
              <a:ahLst/>
              <a:cxnLst/>
              <a:rect l="l" t="t" r="r" b="b"/>
              <a:pathLst>
                <a:path w="2432" h="2407" extrusionOk="0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avLst/>
              <a:gdLst/>
              <a:ahLst/>
              <a:cxnLst/>
              <a:rect l="l" t="t" r="r" b="b"/>
              <a:pathLst>
                <a:path w="2765" h="2419" extrusionOk="0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avLst/>
              <a:gdLst/>
              <a:ahLst/>
              <a:cxnLst/>
              <a:rect l="l" t="t" r="r" b="b"/>
              <a:pathLst>
                <a:path w="2756" h="2537" extrusionOk="0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avLst/>
              <a:gdLst/>
              <a:ahLst/>
              <a:cxnLst/>
              <a:rect l="l" t="t" r="r" b="b"/>
              <a:pathLst>
                <a:path w="1671" h="1680" extrusionOk="0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avLst/>
              <a:gdLst/>
              <a:ahLst/>
              <a:cxnLst/>
              <a:rect l="l" t="t" r="r" b="b"/>
              <a:pathLst>
                <a:path w="1801" h="1792" extrusionOk="0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avLst/>
              <a:gdLst/>
              <a:ahLst/>
              <a:cxnLst/>
              <a:rect l="l" t="t" r="r" b="b"/>
              <a:pathLst>
                <a:path w="1355" h="1187" extrusionOk="0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avLst/>
              <a:gdLst/>
              <a:ahLst/>
              <a:cxnLst/>
              <a:rect l="l" t="t" r="r" b="b"/>
              <a:pathLst>
                <a:path w="1485" h="1309" extrusionOk="0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avLst/>
              <a:gdLst/>
              <a:ahLst/>
              <a:cxnLst/>
              <a:rect l="l" t="t" r="r" b="b"/>
              <a:pathLst>
                <a:path w="864" h="982" extrusionOk="0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avLst/>
              <a:gdLst/>
              <a:ahLst/>
              <a:cxnLst/>
              <a:rect l="l" t="t" r="r" b="b"/>
              <a:pathLst>
                <a:path w="919" h="1049" extrusionOk="0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avLst/>
              <a:gdLst/>
              <a:ahLst/>
              <a:cxnLst/>
              <a:rect l="l" t="t" r="r" b="b"/>
              <a:pathLst>
                <a:path w="335" h="325" extrusionOk="0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avLst/>
              <a:gdLst/>
              <a:ahLst/>
              <a:cxnLst/>
              <a:rect l="l" t="t" r="r" b="b"/>
              <a:pathLst>
                <a:path w="325" h="320" extrusionOk="0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avLst/>
              <a:gdLst/>
              <a:ahLst/>
              <a:cxnLst/>
              <a:rect l="l" t="t" r="r" b="b"/>
              <a:pathLst>
                <a:path w="381" h="385" extrusionOk="0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avLst/>
              <a:gdLst/>
              <a:ahLst/>
              <a:cxnLst/>
              <a:rect l="l" t="t" r="r" b="b"/>
              <a:pathLst>
                <a:path w="3090" h="4389" extrusionOk="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avLst/>
              <a:gdLst/>
              <a:ahLst/>
              <a:cxnLst/>
              <a:rect l="l" t="t" r="r" b="b"/>
              <a:pathLst>
                <a:path w="3211" h="4509" extrusionOk="0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avLst/>
              <a:gdLst/>
              <a:ahLst/>
              <a:cxnLst/>
              <a:rect l="l" t="t" r="r" b="b"/>
              <a:pathLst>
                <a:path w="4723" h="4723" extrusionOk="0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avLst/>
              <a:gdLst/>
              <a:ahLst/>
              <a:cxnLst/>
              <a:rect l="l" t="t" r="r" b="b"/>
              <a:pathLst>
                <a:path w="4844" h="4834" extrusionOk="0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avLst/>
              <a:gdLst/>
              <a:ahLst/>
              <a:cxnLst/>
              <a:rect l="l" t="t" r="r" b="b"/>
              <a:pathLst>
                <a:path w="2394" h="1773" extrusionOk="0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avLst/>
              <a:gdLst/>
              <a:ahLst/>
              <a:cxnLst/>
              <a:rect l="l" t="t" r="r" b="b"/>
              <a:pathLst>
                <a:path w="2506" h="1893" extrusionOk="0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avLst/>
              <a:gdLst/>
              <a:ahLst/>
              <a:cxnLst/>
              <a:rect l="l" t="t" r="r" b="b"/>
              <a:pathLst>
                <a:path w="2394" h="654" extrusionOk="0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avLst/>
              <a:gdLst/>
              <a:ahLst/>
              <a:cxnLst/>
              <a:rect l="l" t="t" r="r" b="b"/>
              <a:pathLst>
                <a:path w="2450" h="762" extrusionOk="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avLst/>
              <a:gdLst/>
              <a:ahLst/>
              <a:cxnLst/>
              <a:rect l="l" t="t" r="r" b="b"/>
              <a:pathLst>
                <a:path w="6569" h="3545" extrusionOk="0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avLst/>
              <a:gdLst/>
              <a:ahLst/>
              <a:cxnLst/>
              <a:rect l="l" t="t" r="r" b="b"/>
              <a:pathLst>
                <a:path w="6690" h="3656" extrusionOk="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avLst/>
              <a:gdLst/>
              <a:ahLst/>
              <a:cxnLst/>
              <a:rect l="l" t="t" r="r" b="b"/>
              <a:pathLst>
                <a:path w="2200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avLst/>
              <a:gdLst/>
              <a:ahLst/>
              <a:cxnLst/>
              <a:rect l="l" t="t" r="r" b="b"/>
              <a:pathLst>
                <a:path w="196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avLst/>
              <a:gdLst/>
              <a:ahLst/>
              <a:cxnLst/>
              <a:rect l="l" t="t" r="r" b="b"/>
              <a:pathLst>
                <a:path w="1977" h="122" extrusionOk="0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avLst/>
              <a:gdLst/>
              <a:ahLst/>
              <a:cxnLst/>
              <a:rect l="l" t="t" r="r" b="b"/>
              <a:pathLst>
                <a:path w="197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avLst/>
              <a:gdLst/>
              <a:ahLst/>
              <a:cxnLst/>
              <a:rect l="l" t="t" r="r" b="b"/>
              <a:pathLst>
                <a:path w="1337" h="112" extrusionOk="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avLst/>
              <a:gdLst/>
              <a:ahLst/>
              <a:cxnLst/>
              <a:rect l="l" t="t" r="r" b="b"/>
              <a:pathLst>
                <a:path w="863" h="122" extrusionOk="0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avLst/>
              <a:gdLst/>
              <a:ahLst/>
              <a:cxnLst/>
              <a:rect l="l" t="t" r="r" b="b"/>
              <a:pathLst>
                <a:path w="6569" h="4398" extrusionOk="0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avLst/>
              <a:gdLst/>
              <a:ahLst/>
              <a:cxnLst/>
              <a:rect l="l" t="t" r="r" b="b"/>
              <a:pathLst>
                <a:path w="6690" h="4518" extrusionOk="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avLst/>
              <a:gdLst/>
              <a:ahLst/>
              <a:cxnLst/>
              <a:rect l="l" t="t" r="r" b="b"/>
              <a:pathLst>
                <a:path w="3044" h="3044" extrusionOk="0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avLst/>
              <a:gdLst/>
              <a:ahLst/>
              <a:cxnLst/>
              <a:rect l="l" t="t" r="r" b="b"/>
              <a:pathLst>
                <a:path w="3155" h="3164" extrusionOk="0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avLst/>
              <a:gdLst/>
              <a:ahLst/>
              <a:cxnLst/>
              <a:rect l="l" t="t" r="r" b="b"/>
              <a:pathLst>
                <a:path w="2394" h="2394" extrusionOk="0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avLst/>
              <a:gdLst/>
              <a:ahLst/>
              <a:cxnLst/>
              <a:rect l="l" t="t" r="r" b="b"/>
              <a:pathLst>
                <a:path w="2506" h="2506" extrusionOk="0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avLst/>
              <a:gdLst/>
              <a:ahLst/>
              <a:cxnLst/>
              <a:rect l="l" t="t" r="r" b="b"/>
              <a:pathLst>
                <a:path w="678" h="762" extrusionOk="0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avLst/>
              <a:gdLst/>
              <a:ahLst/>
              <a:cxnLst/>
              <a:rect l="l" t="t" r="r" b="b"/>
              <a:pathLst>
                <a:path w="474" h="474" extrusionOk="0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avLst/>
              <a:gdLst/>
              <a:ahLst/>
              <a:cxnLst/>
              <a:rect l="l" t="t" r="r" b="b"/>
              <a:pathLst>
                <a:path w="9770" h="8693" extrusionOk="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avLst/>
              <a:gdLst/>
              <a:ahLst/>
              <a:cxnLst/>
              <a:rect l="l" t="t" r="r" b="b"/>
              <a:pathLst>
                <a:path w="9899" h="8805" extrusionOk="0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avLst/>
              <a:gdLst/>
              <a:ahLst/>
              <a:cxnLst/>
              <a:rect l="l" t="t" r="r" b="b"/>
              <a:pathLst>
                <a:path w="3229" h="2942" extrusionOk="0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avLst/>
              <a:gdLst/>
              <a:ahLst/>
              <a:cxnLst/>
              <a:rect l="l" t="t" r="r" b="b"/>
              <a:pathLst>
                <a:path w="3053" h="3062" extrusionOk="0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avLst/>
              <a:gdLst/>
              <a:ahLst/>
              <a:cxnLst/>
              <a:rect l="l" t="t" r="r" b="b"/>
              <a:pathLst>
                <a:path w="1336" h="676" extrusionOk="0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avLst/>
              <a:gdLst/>
              <a:ahLst/>
              <a:cxnLst/>
              <a:rect l="l" t="t" r="r" b="b"/>
              <a:pathLst>
                <a:path w="1457" h="789" extrusionOk="0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avLst/>
              <a:gdLst/>
              <a:ahLst/>
              <a:cxnLst/>
              <a:rect l="l" t="t" r="r" b="b"/>
              <a:pathLst>
                <a:path w="762" h="762" extrusionOk="0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avLst/>
              <a:gdLst/>
              <a:ahLst/>
              <a:cxnLst/>
              <a:rect l="l" t="t" r="r" b="b"/>
              <a:pathLst>
                <a:path w="883" h="882" extrusionOk="0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avLst/>
              <a:gdLst/>
              <a:ahLst/>
              <a:cxnLst/>
              <a:rect l="l" t="t" r="r" b="b"/>
              <a:pathLst>
                <a:path w="5706" h="1031" extrusionOk="0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avLst/>
              <a:gdLst/>
              <a:ahLst/>
              <a:cxnLst/>
              <a:rect l="l" t="t" r="r" b="b"/>
              <a:pathLst>
                <a:path w="5827" h="1142" extrusionOk="0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avLst/>
              <a:gdLst/>
              <a:ahLst/>
              <a:cxnLst/>
              <a:rect l="l" t="t" r="r" b="b"/>
              <a:pathLst>
                <a:path w="5706" h="1030" extrusionOk="0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avLst/>
              <a:gdLst/>
              <a:ahLst/>
              <a:cxnLst/>
              <a:rect l="l" t="t" r="r" b="b"/>
              <a:pathLst>
                <a:path w="5827" h="1151" extrusionOk="0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avLst/>
              <a:gdLst/>
              <a:ahLst/>
              <a:cxnLst/>
              <a:rect l="l" t="t" r="r" b="b"/>
              <a:pathLst>
                <a:path w="1643" h="186" extrusionOk="0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avLst/>
              <a:gdLst/>
              <a:ahLst/>
              <a:cxnLst/>
              <a:rect l="l" t="t" r="r" b="b"/>
              <a:pathLst>
                <a:path w="697" h="681" extrusionOk="0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avLst/>
              <a:gdLst/>
              <a:ahLst/>
              <a:cxnLst/>
              <a:rect l="l" t="t" r="r" b="b"/>
              <a:pathLst>
                <a:path w="8090" h="4723" extrusionOk="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avLst/>
              <a:gdLst/>
              <a:ahLst/>
              <a:cxnLst/>
              <a:rect l="l" t="t" r="r" b="b"/>
              <a:pathLst>
                <a:path w="1263" h="3535" extrusionOk="0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avLst/>
              <a:gdLst/>
              <a:ahLst/>
              <a:cxnLst/>
              <a:rect l="l" t="t" r="r" b="b"/>
              <a:pathLst>
                <a:path w="1374" h="3656" extrusionOk="0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avLst/>
              <a:gdLst/>
              <a:ahLst/>
              <a:cxnLst/>
              <a:rect l="l" t="t" r="r" b="b"/>
              <a:pathLst>
                <a:path w="1262" h="1995" extrusionOk="0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avLst/>
              <a:gdLst/>
              <a:ahLst/>
              <a:cxnLst/>
              <a:rect l="l" t="t" r="r" b="b"/>
              <a:pathLst>
                <a:path w="1374" h="2116" extrusionOk="0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avLst/>
              <a:gdLst/>
              <a:ahLst/>
              <a:cxnLst/>
              <a:rect l="l" t="t" r="r" b="b"/>
              <a:pathLst>
                <a:path w="1254" h="3415" extrusionOk="0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avLst/>
              <a:gdLst/>
              <a:ahLst/>
              <a:cxnLst/>
              <a:rect l="l" t="t" r="r" b="b"/>
              <a:pathLst>
                <a:path w="1384" h="3527" extrusionOk="0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avLst/>
              <a:gdLst/>
              <a:ahLst/>
              <a:cxnLst/>
              <a:rect l="l" t="t" r="r" b="b"/>
              <a:pathLst>
                <a:path w="1263" h="1875" extrusionOk="0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avLst/>
              <a:gdLst/>
              <a:ahLst/>
              <a:cxnLst/>
              <a:rect l="l" t="t" r="r" b="b"/>
              <a:pathLst>
                <a:path w="1374" h="1987" extrusionOk="0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avLst/>
              <a:gdLst/>
              <a:ahLst/>
              <a:cxnLst/>
              <a:rect l="l" t="t" r="r" b="b"/>
              <a:pathLst>
                <a:path w="1263" h="1096" extrusionOk="0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avLst/>
              <a:gdLst/>
              <a:ahLst/>
              <a:cxnLst/>
              <a:rect l="l" t="t" r="r" b="b"/>
              <a:pathLst>
                <a:path w="1374" h="1207" extrusionOk="0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avLst/>
              <a:gdLst/>
              <a:ahLst/>
              <a:cxnLst/>
              <a:rect l="l" t="t" r="r" b="b"/>
              <a:pathLst>
                <a:path w="1262" h="1022" extrusionOk="0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avLst/>
              <a:gdLst/>
              <a:ahLst/>
              <a:cxnLst/>
              <a:rect l="l" t="t" r="r" b="b"/>
              <a:pathLst>
                <a:path w="1374" h="1133" extrusionOk="0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avLst/>
              <a:gdLst/>
              <a:ahLst/>
              <a:cxnLst/>
              <a:rect l="l" t="t" r="r" b="b"/>
              <a:pathLst>
                <a:path w="1263" h="511" extrusionOk="0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avLst/>
              <a:gdLst/>
              <a:ahLst/>
              <a:cxnLst/>
              <a:rect l="l" t="t" r="r" b="b"/>
              <a:pathLst>
                <a:path w="1383" h="631" extrusionOk="0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avLst/>
              <a:gdLst/>
              <a:ahLst/>
              <a:cxnLst/>
              <a:rect l="l" t="t" r="r" b="b"/>
              <a:pathLst>
                <a:path w="1262" h="474" extrusionOk="0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avLst/>
              <a:gdLst/>
              <a:ahLst/>
              <a:cxnLst/>
              <a:rect l="l" t="t" r="r" b="b"/>
              <a:pathLst>
                <a:path w="1383" h="604" extrusionOk="0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avLst/>
              <a:gdLst/>
              <a:ahLst/>
              <a:cxnLst/>
              <a:rect l="l" t="t" r="r" b="b"/>
              <a:pathLst>
                <a:path w="2876" h="1953" extrusionOk="0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avLst/>
              <a:gdLst/>
              <a:ahLst/>
              <a:cxnLst/>
              <a:rect l="l" t="t" r="r" b="b"/>
              <a:pathLst>
                <a:path w="864" h="1022" extrusionOk="0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avLst/>
              <a:gdLst/>
              <a:ahLst/>
              <a:cxnLst/>
              <a:rect l="l" t="t" r="r" b="b"/>
              <a:pathLst>
                <a:path w="488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avLst/>
              <a:gdLst/>
              <a:ahLst/>
              <a:cxnLst/>
              <a:rect l="l" t="t" r="r" b="b"/>
              <a:pathLst>
                <a:path w="2070" h="753" extrusionOk="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65" r:id="rId8"/>
    <p:sldLayoutId id="214748366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4"/>
          <p:cNvSpPr txBox="1">
            <a:spLocks noGrp="1"/>
          </p:cNvSpPr>
          <p:nvPr>
            <p:ph type="ctrTitle"/>
          </p:nvPr>
        </p:nvSpPr>
        <p:spPr>
          <a:xfrm>
            <a:off x="713225" y="1032884"/>
            <a:ext cx="5066565" cy="215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World Wide Web</a:t>
            </a:r>
            <a:br>
              <a:rPr lang="en" sz="4000" dirty="0"/>
            </a:br>
            <a:r>
              <a:rPr lang="en" sz="2500" b="0" dirty="0"/>
              <a:t>Web applications</a:t>
            </a:r>
            <a:endParaRPr sz="2500" b="0" dirty="0"/>
          </a:p>
        </p:txBody>
      </p:sp>
      <p:sp>
        <p:nvSpPr>
          <p:cNvPr id="711" name="Google Shape;711;p24"/>
          <p:cNvSpPr txBox="1">
            <a:spLocks noGrp="1"/>
          </p:cNvSpPr>
          <p:nvPr>
            <p:ph type="subTitle" idx="1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Created by Tomas Hanak</a:t>
            </a:r>
            <a:endParaRPr dirty="0"/>
          </a:p>
        </p:txBody>
      </p:sp>
      <p:grpSp>
        <p:nvGrpSpPr>
          <p:cNvPr id="712" name="Google Shape;712;p24"/>
          <p:cNvGrpSpPr/>
          <p:nvPr/>
        </p:nvGrpSpPr>
        <p:grpSpPr>
          <a:xfrm>
            <a:off x="6152669" y="1760803"/>
            <a:ext cx="2278106" cy="1621894"/>
            <a:chOff x="5148240" y="1213448"/>
            <a:chExt cx="3374953" cy="2676564"/>
          </a:xfrm>
        </p:grpSpPr>
        <p:grpSp>
          <p:nvGrpSpPr>
            <p:cNvPr id="713" name="Google Shape;713;p24"/>
            <p:cNvGrpSpPr/>
            <p:nvPr/>
          </p:nvGrpSpPr>
          <p:grpSpPr>
            <a:xfrm>
              <a:off x="8384122" y="2614871"/>
              <a:ext cx="139071" cy="139071"/>
              <a:chOff x="5448853" y="3419595"/>
              <a:chExt cx="78736" cy="78736"/>
            </a:xfrm>
          </p:grpSpPr>
          <p:sp>
            <p:nvSpPr>
              <p:cNvPr id="714" name="Google Shape;714;p24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4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avLst/>
                <a:gdLst/>
                <a:ahLst/>
                <a:cxnLst/>
                <a:rect l="l" t="t" r="r" b="b"/>
                <a:pathLst>
                  <a:path w="112" h="743" extrusionOk="0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4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4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avLst/>
                <a:gdLst/>
                <a:ahLst/>
                <a:cxnLst/>
                <a:rect l="l" t="t" r="r" b="b"/>
                <a:pathLst>
                  <a:path w="743" h="112" extrusionOk="0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4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24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4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0" extrusionOk="0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4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69" extrusionOk="0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2" name="Google Shape;722;p24"/>
            <p:cNvSpPr/>
            <p:nvPr/>
          </p:nvSpPr>
          <p:spPr>
            <a:xfrm>
              <a:off x="6756905" y="3331665"/>
              <a:ext cx="323574" cy="155533"/>
            </a:xfrm>
            <a:custGeom>
              <a:avLst/>
              <a:gdLst/>
              <a:ahLst/>
              <a:cxnLst/>
              <a:rect l="l" t="t" r="r" b="b"/>
              <a:pathLst>
                <a:path w="5484" h="2636" extrusionOk="0">
                  <a:moveTo>
                    <a:pt x="66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cubicBezTo>
                    <a:pt x="94" y="576"/>
                    <a:pt x="121" y="548"/>
                    <a:pt x="121" y="520"/>
                  </a:cubicBezTo>
                  <a:lnTo>
                    <a:pt x="121" y="56"/>
                  </a:lnTo>
                  <a:cubicBezTo>
                    <a:pt x="121" y="1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47"/>
                    <a:pt x="1" y="984"/>
                  </a:cubicBezTo>
                  <a:lnTo>
                    <a:pt x="1" y="1448"/>
                  </a:lnTo>
                  <a:cubicBezTo>
                    <a:pt x="1" y="1476"/>
                    <a:pt x="29" y="1503"/>
                    <a:pt x="66" y="1503"/>
                  </a:cubicBezTo>
                  <a:cubicBezTo>
                    <a:pt x="94" y="1503"/>
                    <a:pt x="121" y="1476"/>
                    <a:pt x="121" y="1448"/>
                  </a:cubicBezTo>
                  <a:lnTo>
                    <a:pt x="121" y="984"/>
                  </a:lnTo>
                  <a:cubicBezTo>
                    <a:pt x="121" y="947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75"/>
                    <a:pt x="1" y="1912"/>
                  </a:cubicBezTo>
                  <a:lnTo>
                    <a:pt x="1" y="2375"/>
                  </a:lnTo>
                  <a:cubicBezTo>
                    <a:pt x="1" y="2403"/>
                    <a:pt x="29" y="2431"/>
                    <a:pt x="66" y="2431"/>
                  </a:cubicBezTo>
                  <a:cubicBezTo>
                    <a:pt x="94" y="2431"/>
                    <a:pt x="121" y="2403"/>
                    <a:pt x="121" y="2375"/>
                  </a:cubicBezTo>
                  <a:lnTo>
                    <a:pt x="121" y="1912"/>
                  </a:lnTo>
                  <a:cubicBezTo>
                    <a:pt x="121" y="1875"/>
                    <a:pt x="94" y="1856"/>
                    <a:pt x="66" y="1856"/>
                  </a:cubicBezTo>
                  <a:close/>
                  <a:moveTo>
                    <a:pt x="316" y="2524"/>
                  </a:moveTo>
                  <a:cubicBezTo>
                    <a:pt x="288" y="2524"/>
                    <a:pt x="260" y="2552"/>
                    <a:pt x="260" y="2580"/>
                  </a:cubicBezTo>
                  <a:cubicBezTo>
                    <a:pt x="260" y="2617"/>
                    <a:pt x="288" y="2635"/>
                    <a:pt x="316" y="2635"/>
                  </a:cubicBezTo>
                  <a:lnTo>
                    <a:pt x="780" y="2635"/>
                  </a:lnTo>
                  <a:cubicBezTo>
                    <a:pt x="817" y="2635"/>
                    <a:pt x="845" y="2617"/>
                    <a:pt x="845" y="2580"/>
                  </a:cubicBezTo>
                  <a:cubicBezTo>
                    <a:pt x="845" y="2552"/>
                    <a:pt x="817" y="2524"/>
                    <a:pt x="780" y="2524"/>
                  </a:cubicBezTo>
                  <a:close/>
                  <a:moveTo>
                    <a:pt x="1244" y="2524"/>
                  </a:moveTo>
                  <a:cubicBezTo>
                    <a:pt x="1216" y="2524"/>
                    <a:pt x="1188" y="2552"/>
                    <a:pt x="1188" y="2580"/>
                  </a:cubicBezTo>
                  <a:cubicBezTo>
                    <a:pt x="1188" y="2617"/>
                    <a:pt x="1216" y="2635"/>
                    <a:pt x="1244" y="2635"/>
                  </a:cubicBezTo>
                  <a:lnTo>
                    <a:pt x="1708" y="2635"/>
                  </a:lnTo>
                  <a:cubicBezTo>
                    <a:pt x="1745" y="2635"/>
                    <a:pt x="1773" y="2617"/>
                    <a:pt x="1773" y="2580"/>
                  </a:cubicBezTo>
                  <a:cubicBezTo>
                    <a:pt x="1773" y="2552"/>
                    <a:pt x="1745" y="2524"/>
                    <a:pt x="1708" y="2524"/>
                  </a:cubicBezTo>
                  <a:close/>
                  <a:moveTo>
                    <a:pt x="2171" y="2524"/>
                  </a:moveTo>
                  <a:cubicBezTo>
                    <a:pt x="2144" y="2524"/>
                    <a:pt x="2116" y="2552"/>
                    <a:pt x="2116" y="2580"/>
                  </a:cubicBezTo>
                  <a:cubicBezTo>
                    <a:pt x="2116" y="2617"/>
                    <a:pt x="2144" y="2635"/>
                    <a:pt x="2171" y="2635"/>
                  </a:cubicBezTo>
                  <a:lnTo>
                    <a:pt x="2635" y="2635"/>
                  </a:lnTo>
                  <a:cubicBezTo>
                    <a:pt x="2672" y="2635"/>
                    <a:pt x="2700" y="2617"/>
                    <a:pt x="2700" y="2580"/>
                  </a:cubicBezTo>
                  <a:cubicBezTo>
                    <a:pt x="2700" y="2552"/>
                    <a:pt x="2672" y="2524"/>
                    <a:pt x="2635" y="2524"/>
                  </a:cubicBezTo>
                  <a:close/>
                  <a:moveTo>
                    <a:pt x="3099" y="2524"/>
                  </a:moveTo>
                  <a:cubicBezTo>
                    <a:pt x="3071" y="2524"/>
                    <a:pt x="3043" y="2552"/>
                    <a:pt x="3043" y="2580"/>
                  </a:cubicBezTo>
                  <a:cubicBezTo>
                    <a:pt x="3043" y="2617"/>
                    <a:pt x="3071" y="2635"/>
                    <a:pt x="3099" y="2635"/>
                  </a:cubicBezTo>
                  <a:lnTo>
                    <a:pt x="3563" y="2635"/>
                  </a:lnTo>
                  <a:cubicBezTo>
                    <a:pt x="3600" y="2635"/>
                    <a:pt x="3628" y="2617"/>
                    <a:pt x="3628" y="2580"/>
                  </a:cubicBezTo>
                  <a:cubicBezTo>
                    <a:pt x="3628" y="2552"/>
                    <a:pt x="3600" y="2524"/>
                    <a:pt x="3563" y="2524"/>
                  </a:cubicBezTo>
                  <a:close/>
                  <a:moveTo>
                    <a:pt x="4027" y="2524"/>
                  </a:moveTo>
                  <a:cubicBezTo>
                    <a:pt x="3999" y="2524"/>
                    <a:pt x="3971" y="2552"/>
                    <a:pt x="3971" y="2580"/>
                  </a:cubicBezTo>
                  <a:cubicBezTo>
                    <a:pt x="3971" y="2617"/>
                    <a:pt x="3999" y="2635"/>
                    <a:pt x="4027" y="2635"/>
                  </a:cubicBezTo>
                  <a:lnTo>
                    <a:pt x="4491" y="2635"/>
                  </a:lnTo>
                  <a:cubicBezTo>
                    <a:pt x="4528" y="2635"/>
                    <a:pt x="4556" y="2617"/>
                    <a:pt x="4556" y="2580"/>
                  </a:cubicBezTo>
                  <a:cubicBezTo>
                    <a:pt x="4556" y="2552"/>
                    <a:pt x="4528" y="2524"/>
                    <a:pt x="4491" y="2524"/>
                  </a:cubicBezTo>
                  <a:close/>
                  <a:moveTo>
                    <a:pt x="4954" y="2524"/>
                  </a:moveTo>
                  <a:cubicBezTo>
                    <a:pt x="4927" y="2524"/>
                    <a:pt x="4899" y="2552"/>
                    <a:pt x="4899" y="2580"/>
                  </a:cubicBezTo>
                  <a:cubicBezTo>
                    <a:pt x="4899" y="2617"/>
                    <a:pt x="4927" y="2635"/>
                    <a:pt x="4954" y="2635"/>
                  </a:cubicBezTo>
                  <a:lnTo>
                    <a:pt x="5418" y="2635"/>
                  </a:lnTo>
                  <a:cubicBezTo>
                    <a:pt x="5455" y="2635"/>
                    <a:pt x="5483" y="2617"/>
                    <a:pt x="5483" y="2580"/>
                  </a:cubicBezTo>
                  <a:cubicBezTo>
                    <a:pt x="5483" y="2552"/>
                    <a:pt x="5455" y="2524"/>
                    <a:pt x="5418" y="252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6048099" y="1992822"/>
              <a:ext cx="6608" cy="77235"/>
            </a:xfrm>
            <a:custGeom>
              <a:avLst/>
              <a:gdLst/>
              <a:ahLst/>
              <a:cxnLst/>
              <a:rect l="l" t="t" r="r" b="b"/>
              <a:pathLst>
                <a:path w="112" h="1309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26"/>
                  </a:lnTo>
                  <a:cubicBezTo>
                    <a:pt x="0" y="353"/>
                    <a:pt x="28" y="381"/>
                    <a:pt x="56" y="381"/>
                  </a:cubicBezTo>
                  <a:cubicBezTo>
                    <a:pt x="93" y="381"/>
                    <a:pt x="112" y="353"/>
                    <a:pt x="112" y="326"/>
                  </a:cubicBezTo>
                  <a:lnTo>
                    <a:pt x="112" y="66"/>
                  </a:lnTo>
                  <a:cubicBezTo>
                    <a:pt x="112" y="29"/>
                    <a:pt x="93" y="1"/>
                    <a:pt x="56" y="1"/>
                  </a:cubicBezTo>
                  <a:close/>
                  <a:moveTo>
                    <a:pt x="56" y="734"/>
                  </a:moveTo>
                  <a:cubicBezTo>
                    <a:pt x="28" y="734"/>
                    <a:pt x="0" y="752"/>
                    <a:pt x="0" y="789"/>
                  </a:cubicBezTo>
                  <a:lnTo>
                    <a:pt x="0" y="1253"/>
                  </a:lnTo>
                  <a:cubicBezTo>
                    <a:pt x="0" y="1281"/>
                    <a:pt x="28" y="1309"/>
                    <a:pt x="56" y="1309"/>
                  </a:cubicBezTo>
                  <a:cubicBezTo>
                    <a:pt x="93" y="1309"/>
                    <a:pt x="112" y="1281"/>
                    <a:pt x="112" y="1253"/>
                  </a:cubicBezTo>
                  <a:lnTo>
                    <a:pt x="112" y="789"/>
                  </a:lnTo>
                  <a:cubicBezTo>
                    <a:pt x="112" y="752"/>
                    <a:pt x="93" y="734"/>
                    <a:pt x="56" y="7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4"/>
            <p:cNvSpPr/>
            <p:nvPr/>
          </p:nvSpPr>
          <p:spPr>
            <a:xfrm>
              <a:off x="6344236" y="1821005"/>
              <a:ext cx="327350" cy="131400"/>
            </a:xfrm>
            <a:custGeom>
              <a:avLst/>
              <a:gdLst/>
              <a:ahLst/>
              <a:cxnLst/>
              <a:rect l="l" t="t" r="r" b="b"/>
              <a:pathLst>
                <a:path w="5548" h="2227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20" y="111"/>
                  </a:lnTo>
                  <a:cubicBezTo>
                    <a:pt x="557" y="111"/>
                    <a:pt x="585" y="93"/>
                    <a:pt x="585" y="56"/>
                  </a:cubicBezTo>
                  <a:cubicBezTo>
                    <a:pt x="585" y="28"/>
                    <a:pt x="557" y="0"/>
                    <a:pt x="520" y="0"/>
                  </a:cubicBezTo>
                  <a:close/>
                  <a:moveTo>
                    <a:pt x="983" y="0"/>
                  </a:moveTo>
                  <a:cubicBezTo>
                    <a:pt x="956" y="0"/>
                    <a:pt x="928" y="28"/>
                    <a:pt x="928" y="56"/>
                  </a:cubicBezTo>
                  <a:cubicBezTo>
                    <a:pt x="928" y="93"/>
                    <a:pt x="956" y="111"/>
                    <a:pt x="983" y="111"/>
                  </a:cubicBezTo>
                  <a:lnTo>
                    <a:pt x="1447" y="111"/>
                  </a:lnTo>
                  <a:cubicBezTo>
                    <a:pt x="1484" y="111"/>
                    <a:pt x="1512" y="93"/>
                    <a:pt x="1512" y="56"/>
                  </a:cubicBezTo>
                  <a:cubicBezTo>
                    <a:pt x="1512" y="28"/>
                    <a:pt x="1484" y="0"/>
                    <a:pt x="1447" y="0"/>
                  </a:cubicBezTo>
                  <a:close/>
                  <a:moveTo>
                    <a:pt x="1911" y="0"/>
                  </a:moveTo>
                  <a:cubicBezTo>
                    <a:pt x="1883" y="0"/>
                    <a:pt x="1855" y="28"/>
                    <a:pt x="1855" y="56"/>
                  </a:cubicBezTo>
                  <a:cubicBezTo>
                    <a:pt x="1855" y="93"/>
                    <a:pt x="1883" y="111"/>
                    <a:pt x="1911" y="111"/>
                  </a:cubicBezTo>
                  <a:lnTo>
                    <a:pt x="2375" y="111"/>
                  </a:lnTo>
                  <a:cubicBezTo>
                    <a:pt x="2412" y="111"/>
                    <a:pt x="2440" y="93"/>
                    <a:pt x="2440" y="56"/>
                  </a:cubicBezTo>
                  <a:cubicBezTo>
                    <a:pt x="2440" y="28"/>
                    <a:pt x="2412" y="0"/>
                    <a:pt x="2375" y="0"/>
                  </a:cubicBezTo>
                  <a:close/>
                  <a:moveTo>
                    <a:pt x="2839" y="0"/>
                  </a:moveTo>
                  <a:cubicBezTo>
                    <a:pt x="2811" y="0"/>
                    <a:pt x="2783" y="28"/>
                    <a:pt x="2783" y="56"/>
                  </a:cubicBezTo>
                  <a:cubicBezTo>
                    <a:pt x="2783" y="93"/>
                    <a:pt x="2811" y="111"/>
                    <a:pt x="2839" y="111"/>
                  </a:cubicBezTo>
                  <a:lnTo>
                    <a:pt x="3303" y="111"/>
                  </a:lnTo>
                  <a:cubicBezTo>
                    <a:pt x="3340" y="111"/>
                    <a:pt x="3368" y="93"/>
                    <a:pt x="3368" y="56"/>
                  </a:cubicBezTo>
                  <a:cubicBezTo>
                    <a:pt x="3368" y="28"/>
                    <a:pt x="3340" y="0"/>
                    <a:pt x="3303" y="0"/>
                  </a:cubicBezTo>
                  <a:close/>
                  <a:moveTo>
                    <a:pt x="3766" y="0"/>
                  </a:moveTo>
                  <a:cubicBezTo>
                    <a:pt x="3739" y="0"/>
                    <a:pt x="3711" y="19"/>
                    <a:pt x="3711" y="56"/>
                  </a:cubicBezTo>
                  <a:cubicBezTo>
                    <a:pt x="3711" y="93"/>
                    <a:pt x="3739" y="111"/>
                    <a:pt x="3766" y="111"/>
                  </a:cubicBezTo>
                  <a:lnTo>
                    <a:pt x="3850" y="111"/>
                  </a:lnTo>
                  <a:lnTo>
                    <a:pt x="3850" y="380"/>
                  </a:lnTo>
                  <a:cubicBezTo>
                    <a:pt x="3850" y="418"/>
                    <a:pt x="3878" y="436"/>
                    <a:pt x="3906" y="436"/>
                  </a:cubicBezTo>
                  <a:cubicBezTo>
                    <a:pt x="3943" y="436"/>
                    <a:pt x="3971" y="418"/>
                    <a:pt x="3971" y="380"/>
                  </a:cubicBezTo>
                  <a:lnTo>
                    <a:pt x="3971" y="56"/>
                  </a:lnTo>
                  <a:cubicBezTo>
                    <a:pt x="3971" y="19"/>
                    <a:pt x="3943" y="0"/>
                    <a:pt x="3906" y="0"/>
                  </a:cubicBezTo>
                  <a:close/>
                  <a:moveTo>
                    <a:pt x="3906" y="789"/>
                  </a:moveTo>
                  <a:cubicBezTo>
                    <a:pt x="3878" y="789"/>
                    <a:pt x="3850" y="816"/>
                    <a:pt x="3850" y="844"/>
                  </a:cubicBezTo>
                  <a:lnTo>
                    <a:pt x="3850" y="1308"/>
                  </a:lnTo>
                  <a:cubicBezTo>
                    <a:pt x="3850" y="1345"/>
                    <a:pt x="3878" y="1364"/>
                    <a:pt x="3906" y="1364"/>
                  </a:cubicBezTo>
                  <a:cubicBezTo>
                    <a:pt x="3943" y="1364"/>
                    <a:pt x="3971" y="1345"/>
                    <a:pt x="3971" y="1308"/>
                  </a:cubicBezTo>
                  <a:lnTo>
                    <a:pt x="3971" y="844"/>
                  </a:lnTo>
                  <a:cubicBezTo>
                    <a:pt x="3971" y="816"/>
                    <a:pt x="3943" y="789"/>
                    <a:pt x="3906" y="789"/>
                  </a:cubicBezTo>
                  <a:close/>
                  <a:moveTo>
                    <a:pt x="3906" y="1716"/>
                  </a:moveTo>
                  <a:cubicBezTo>
                    <a:pt x="3878" y="1716"/>
                    <a:pt x="3850" y="1744"/>
                    <a:pt x="3850" y="1772"/>
                  </a:cubicBezTo>
                  <a:lnTo>
                    <a:pt x="3850" y="2162"/>
                  </a:lnTo>
                  <a:cubicBezTo>
                    <a:pt x="3850" y="2199"/>
                    <a:pt x="3878" y="2227"/>
                    <a:pt x="3906" y="2227"/>
                  </a:cubicBezTo>
                  <a:lnTo>
                    <a:pt x="3980" y="2227"/>
                  </a:lnTo>
                  <a:cubicBezTo>
                    <a:pt x="4017" y="2227"/>
                    <a:pt x="4035" y="2199"/>
                    <a:pt x="4035" y="2162"/>
                  </a:cubicBezTo>
                  <a:cubicBezTo>
                    <a:pt x="4035" y="2134"/>
                    <a:pt x="4017" y="2106"/>
                    <a:pt x="3980" y="2106"/>
                  </a:cubicBezTo>
                  <a:lnTo>
                    <a:pt x="3971" y="2106"/>
                  </a:lnTo>
                  <a:lnTo>
                    <a:pt x="3971" y="1772"/>
                  </a:lnTo>
                  <a:cubicBezTo>
                    <a:pt x="3971" y="1744"/>
                    <a:pt x="3943" y="1716"/>
                    <a:pt x="3906" y="1716"/>
                  </a:cubicBezTo>
                  <a:close/>
                  <a:moveTo>
                    <a:pt x="4444" y="2106"/>
                  </a:moveTo>
                  <a:cubicBezTo>
                    <a:pt x="4416" y="2106"/>
                    <a:pt x="4388" y="2134"/>
                    <a:pt x="4388" y="2162"/>
                  </a:cubicBezTo>
                  <a:cubicBezTo>
                    <a:pt x="4388" y="2199"/>
                    <a:pt x="4416" y="2227"/>
                    <a:pt x="4444" y="2227"/>
                  </a:cubicBezTo>
                  <a:lnTo>
                    <a:pt x="4907" y="2227"/>
                  </a:lnTo>
                  <a:cubicBezTo>
                    <a:pt x="4945" y="2227"/>
                    <a:pt x="4963" y="2199"/>
                    <a:pt x="4963" y="2162"/>
                  </a:cubicBezTo>
                  <a:cubicBezTo>
                    <a:pt x="4963" y="2134"/>
                    <a:pt x="4945" y="2106"/>
                    <a:pt x="4907" y="2106"/>
                  </a:cubicBezTo>
                  <a:close/>
                  <a:moveTo>
                    <a:pt x="5371" y="2106"/>
                  </a:moveTo>
                  <a:cubicBezTo>
                    <a:pt x="5343" y="2106"/>
                    <a:pt x="5316" y="2134"/>
                    <a:pt x="5316" y="2162"/>
                  </a:cubicBezTo>
                  <a:cubicBezTo>
                    <a:pt x="5316" y="2199"/>
                    <a:pt x="5343" y="2227"/>
                    <a:pt x="5371" y="2227"/>
                  </a:cubicBezTo>
                  <a:lnTo>
                    <a:pt x="5492" y="2227"/>
                  </a:lnTo>
                  <a:cubicBezTo>
                    <a:pt x="5520" y="2227"/>
                    <a:pt x="5548" y="2199"/>
                    <a:pt x="5548" y="2162"/>
                  </a:cubicBezTo>
                  <a:cubicBezTo>
                    <a:pt x="5548" y="2134"/>
                    <a:pt x="5520" y="2106"/>
                    <a:pt x="5492" y="210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4"/>
            <p:cNvSpPr/>
            <p:nvPr/>
          </p:nvSpPr>
          <p:spPr>
            <a:xfrm>
              <a:off x="7379802" y="2174552"/>
              <a:ext cx="423171" cy="165917"/>
            </a:xfrm>
            <a:custGeom>
              <a:avLst/>
              <a:gdLst/>
              <a:ahLst/>
              <a:cxnLst/>
              <a:rect l="l" t="t" r="r" b="b"/>
              <a:pathLst>
                <a:path w="7172" h="2812" extrusionOk="0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520" y="121"/>
                  </a:lnTo>
                  <a:cubicBezTo>
                    <a:pt x="557" y="121"/>
                    <a:pt x="576" y="94"/>
                    <a:pt x="576" y="66"/>
                  </a:cubicBezTo>
                  <a:cubicBezTo>
                    <a:pt x="576" y="29"/>
                    <a:pt x="557" y="1"/>
                    <a:pt x="520" y="1"/>
                  </a:cubicBezTo>
                  <a:close/>
                  <a:moveTo>
                    <a:pt x="984" y="1"/>
                  </a:moveTo>
                  <a:cubicBezTo>
                    <a:pt x="956" y="1"/>
                    <a:pt x="928" y="29"/>
                    <a:pt x="928" y="66"/>
                  </a:cubicBezTo>
                  <a:cubicBezTo>
                    <a:pt x="928" y="94"/>
                    <a:pt x="956" y="121"/>
                    <a:pt x="984" y="121"/>
                  </a:cubicBezTo>
                  <a:lnTo>
                    <a:pt x="1448" y="121"/>
                  </a:lnTo>
                  <a:cubicBezTo>
                    <a:pt x="1485" y="121"/>
                    <a:pt x="1503" y="94"/>
                    <a:pt x="1503" y="66"/>
                  </a:cubicBezTo>
                  <a:cubicBezTo>
                    <a:pt x="1503" y="29"/>
                    <a:pt x="1485" y="1"/>
                    <a:pt x="1448" y="1"/>
                  </a:cubicBezTo>
                  <a:close/>
                  <a:moveTo>
                    <a:pt x="1912" y="1"/>
                  </a:moveTo>
                  <a:cubicBezTo>
                    <a:pt x="1875" y="1"/>
                    <a:pt x="1856" y="29"/>
                    <a:pt x="1856" y="66"/>
                  </a:cubicBezTo>
                  <a:cubicBezTo>
                    <a:pt x="1856" y="94"/>
                    <a:pt x="1875" y="121"/>
                    <a:pt x="1912" y="121"/>
                  </a:cubicBezTo>
                  <a:lnTo>
                    <a:pt x="2264" y="121"/>
                  </a:lnTo>
                  <a:cubicBezTo>
                    <a:pt x="2273" y="149"/>
                    <a:pt x="2301" y="168"/>
                    <a:pt x="2329" y="168"/>
                  </a:cubicBezTo>
                  <a:cubicBezTo>
                    <a:pt x="2357" y="168"/>
                    <a:pt x="2385" y="149"/>
                    <a:pt x="2385" y="112"/>
                  </a:cubicBezTo>
                  <a:lnTo>
                    <a:pt x="2385" y="66"/>
                  </a:lnTo>
                  <a:cubicBezTo>
                    <a:pt x="2385" y="29"/>
                    <a:pt x="2357" y="1"/>
                    <a:pt x="2329" y="1"/>
                  </a:cubicBezTo>
                  <a:close/>
                  <a:moveTo>
                    <a:pt x="2329" y="520"/>
                  </a:moveTo>
                  <a:cubicBezTo>
                    <a:pt x="2292" y="520"/>
                    <a:pt x="2264" y="548"/>
                    <a:pt x="2264" y="576"/>
                  </a:cubicBezTo>
                  <a:lnTo>
                    <a:pt x="2264" y="1040"/>
                  </a:lnTo>
                  <a:cubicBezTo>
                    <a:pt x="2264" y="1068"/>
                    <a:pt x="2292" y="1095"/>
                    <a:pt x="2329" y="1095"/>
                  </a:cubicBezTo>
                  <a:cubicBezTo>
                    <a:pt x="2357" y="1095"/>
                    <a:pt x="2385" y="1077"/>
                    <a:pt x="2385" y="1040"/>
                  </a:cubicBezTo>
                  <a:lnTo>
                    <a:pt x="2385" y="576"/>
                  </a:lnTo>
                  <a:cubicBezTo>
                    <a:pt x="2385" y="548"/>
                    <a:pt x="2357" y="520"/>
                    <a:pt x="2329" y="520"/>
                  </a:cubicBezTo>
                  <a:close/>
                  <a:moveTo>
                    <a:pt x="2329" y="1448"/>
                  </a:moveTo>
                  <a:cubicBezTo>
                    <a:pt x="2292" y="1448"/>
                    <a:pt x="2264" y="1476"/>
                    <a:pt x="2264" y="1504"/>
                  </a:cubicBezTo>
                  <a:lnTo>
                    <a:pt x="2264" y="1680"/>
                  </a:lnTo>
                  <a:cubicBezTo>
                    <a:pt x="2264" y="1717"/>
                    <a:pt x="2292" y="1745"/>
                    <a:pt x="2329" y="1745"/>
                  </a:cubicBezTo>
                  <a:lnTo>
                    <a:pt x="2607" y="1745"/>
                  </a:lnTo>
                  <a:cubicBezTo>
                    <a:pt x="2644" y="1745"/>
                    <a:pt x="2672" y="1717"/>
                    <a:pt x="2672" y="1680"/>
                  </a:cubicBezTo>
                  <a:cubicBezTo>
                    <a:pt x="2672" y="1652"/>
                    <a:pt x="2644" y="1624"/>
                    <a:pt x="2607" y="1624"/>
                  </a:cubicBezTo>
                  <a:lnTo>
                    <a:pt x="2385" y="1624"/>
                  </a:lnTo>
                  <a:lnTo>
                    <a:pt x="2385" y="1504"/>
                  </a:lnTo>
                  <a:cubicBezTo>
                    <a:pt x="2385" y="1476"/>
                    <a:pt x="2357" y="1448"/>
                    <a:pt x="2329" y="1448"/>
                  </a:cubicBezTo>
                  <a:close/>
                  <a:moveTo>
                    <a:pt x="3071" y="1624"/>
                  </a:moveTo>
                  <a:cubicBezTo>
                    <a:pt x="3043" y="1624"/>
                    <a:pt x="3016" y="1652"/>
                    <a:pt x="3016" y="1680"/>
                  </a:cubicBezTo>
                  <a:cubicBezTo>
                    <a:pt x="3016" y="1717"/>
                    <a:pt x="3043" y="1745"/>
                    <a:pt x="3071" y="1745"/>
                  </a:cubicBezTo>
                  <a:lnTo>
                    <a:pt x="3535" y="1745"/>
                  </a:lnTo>
                  <a:cubicBezTo>
                    <a:pt x="3572" y="1745"/>
                    <a:pt x="3600" y="1717"/>
                    <a:pt x="3600" y="1680"/>
                  </a:cubicBezTo>
                  <a:cubicBezTo>
                    <a:pt x="3600" y="1652"/>
                    <a:pt x="3572" y="1624"/>
                    <a:pt x="3535" y="1624"/>
                  </a:cubicBezTo>
                  <a:close/>
                  <a:moveTo>
                    <a:pt x="3999" y="1624"/>
                  </a:moveTo>
                  <a:cubicBezTo>
                    <a:pt x="3971" y="1624"/>
                    <a:pt x="3943" y="1652"/>
                    <a:pt x="3943" y="1680"/>
                  </a:cubicBezTo>
                  <a:cubicBezTo>
                    <a:pt x="3943" y="1717"/>
                    <a:pt x="3971" y="1745"/>
                    <a:pt x="3999" y="1745"/>
                  </a:cubicBezTo>
                  <a:lnTo>
                    <a:pt x="4463" y="1745"/>
                  </a:lnTo>
                  <a:cubicBezTo>
                    <a:pt x="4500" y="1745"/>
                    <a:pt x="4528" y="1717"/>
                    <a:pt x="4528" y="1680"/>
                  </a:cubicBezTo>
                  <a:cubicBezTo>
                    <a:pt x="4528" y="1652"/>
                    <a:pt x="4500" y="1624"/>
                    <a:pt x="4463" y="1624"/>
                  </a:cubicBezTo>
                  <a:close/>
                  <a:moveTo>
                    <a:pt x="4927" y="1624"/>
                  </a:moveTo>
                  <a:cubicBezTo>
                    <a:pt x="4899" y="1624"/>
                    <a:pt x="4871" y="1652"/>
                    <a:pt x="4871" y="1680"/>
                  </a:cubicBezTo>
                  <a:cubicBezTo>
                    <a:pt x="4871" y="1717"/>
                    <a:pt x="4899" y="1745"/>
                    <a:pt x="4927" y="1745"/>
                  </a:cubicBezTo>
                  <a:lnTo>
                    <a:pt x="5390" y="1745"/>
                  </a:lnTo>
                  <a:cubicBezTo>
                    <a:pt x="5427" y="1745"/>
                    <a:pt x="5455" y="1717"/>
                    <a:pt x="5455" y="1680"/>
                  </a:cubicBezTo>
                  <a:cubicBezTo>
                    <a:pt x="5455" y="1652"/>
                    <a:pt x="5427" y="1624"/>
                    <a:pt x="5390" y="1624"/>
                  </a:cubicBezTo>
                  <a:close/>
                  <a:moveTo>
                    <a:pt x="5854" y="1624"/>
                  </a:moveTo>
                  <a:cubicBezTo>
                    <a:pt x="5826" y="1624"/>
                    <a:pt x="5799" y="1652"/>
                    <a:pt x="5799" y="1680"/>
                  </a:cubicBezTo>
                  <a:cubicBezTo>
                    <a:pt x="5799" y="1717"/>
                    <a:pt x="5826" y="1745"/>
                    <a:pt x="5854" y="1745"/>
                  </a:cubicBezTo>
                  <a:lnTo>
                    <a:pt x="6318" y="1745"/>
                  </a:lnTo>
                  <a:cubicBezTo>
                    <a:pt x="6355" y="1745"/>
                    <a:pt x="6383" y="1717"/>
                    <a:pt x="6383" y="1680"/>
                  </a:cubicBezTo>
                  <a:cubicBezTo>
                    <a:pt x="6383" y="1652"/>
                    <a:pt x="6355" y="1624"/>
                    <a:pt x="6318" y="1624"/>
                  </a:cubicBezTo>
                  <a:close/>
                  <a:moveTo>
                    <a:pt x="6782" y="1624"/>
                  </a:moveTo>
                  <a:cubicBezTo>
                    <a:pt x="6754" y="1624"/>
                    <a:pt x="6726" y="1652"/>
                    <a:pt x="6726" y="1689"/>
                  </a:cubicBezTo>
                  <a:cubicBezTo>
                    <a:pt x="6726" y="1717"/>
                    <a:pt x="6754" y="1745"/>
                    <a:pt x="6782" y="1745"/>
                  </a:cubicBezTo>
                  <a:lnTo>
                    <a:pt x="7051" y="1745"/>
                  </a:lnTo>
                  <a:lnTo>
                    <a:pt x="7051" y="1828"/>
                  </a:lnTo>
                  <a:cubicBezTo>
                    <a:pt x="7051" y="1856"/>
                    <a:pt x="7079" y="1884"/>
                    <a:pt x="7107" y="1884"/>
                  </a:cubicBezTo>
                  <a:cubicBezTo>
                    <a:pt x="7144" y="1884"/>
                    <a:pt x="7172" y="1856"/>
                    <a:pt x="7172" y="1828"/>
                  </a:cubicBezTo>
                  <a:lnTo>
                    <a:pt x="7172" y="1689"/>
                  </a:lnTo>
                  <a:cubicBezTo>
                    <a:pt x="7172" y="1652"/>
                    <a:pt x="7144" y="1624"/>
                    <a:pt x="7107" y="1624"/>
                  </a:cubicBezTo>
                  <a:close/>
                  <a:moveTo>
                    <a:pt x="7107" y="2227"/>
                  </a:moveTo>
                  <a:cubicBezTo>
                    <a:pt x="7079" y="2227"/>
                    <a:pt x="7051" y="2255"/>
                    <a:pt x="7051" y="2292"/>
                  </a:cubicBezTo>
                  <a:lnTo>
                    <a:pt x="7051" y="2756"/>
                  </a:lnTo>
                  <a:cubicBezTo>
                    <a:pt x="7051" y="2784"/>
                    <a:pt x="7079" y="2812"/>
                    <a:pt x="7107" y="2812"/>
                  </a:cubicBezTo>
                  <a:cubicBezTo>
                    <a:pt x="7144" y="2812"/>
                    <a:pt x="7172" y="2784"/>
                    <a:pt x="7172" y="2756"/>
                  </a:cubicBezTo>
                  <a:lnTo>
                    <a:pt x="7172" y="2292"/>
                  </a:lnTo>
                  <a:cubicBezTo>
                    <a:pt x="7172" y="2255"/>
                    <a:pt x="7144" y="2227"/>
                    <a:pt x="7107" y="22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4"/>
            <p:cNvSpPr/>
            <p:nvPr/>
          </p:nvSpPr>
          <p:spPr>
            <a:xfrm>
              <a:off x="7580708" y="2958941"/>
              <a:ext cx="85437" cy="160430"/>
            </a:xfrm>
            <a:custGeom>
              <a:avLst/>
              <a:gdLst/>
              <a:ahLst/>
              <a:cxnLst/>
              <a:rect l="l" t="t" r="r" b="b"/>
              <a:pathLst>
                <a:path w="1448" h="2719" extrusionOk="0">
                  <a:moveTo>
                    <a:pt x="1392" y="0"/>
                  </a:moveTo>
                  <a:cubicBezTo>
                    <a:pt x="1364" y="0"/>
                    <a:pt x="1336" y="28"/>
                    <a:pt x="1336" y="65"/>
                  </a:cubicBezTo>
                  <a:lnTo>
                    <a:pt x="1336" y="529"/>
                  </a:lnTo>
                  <a:cubicBezTo>
                    <a:pt x="1336" y="557"/>
                    <a:pt x="1364" y="585"/>
                    <a:pt x="1392" y="585"/>
                  </a:cubicBezTo>
                  <a:cubicBezTo>
                    <a:pt x="1429" y="585"/>
                    <a:pt x="1447" y="557"/>
                    <a:pt x="1447" y="529"/>
                  </a:cubicBezTo>
                  <a:lnTo>
                    <a:pt x="1447" y="65"/>
                  </a:lnTo>
                  <a:cubicBezTo>
                    <a:pt x="1447" y="28"/>
                    <a:pt x="1429" y="0"/>
                    <a:pt x="1392" y="0"/>
                  </a:cubicBezTo>
                  <a:close/>
                  <a:moveTo>
                    <a:pt x="1392" y="928"/>
                  </a:moveTo>
                  <a:cubicBezTo>
                    <a:pt x="1364" y="928"/>
                    <a:pt x="1336" y="956"/>
                    <a:pt x="1336" y="993"/>
                  </a:cubicBezTo>
                  <a:lnTo>
                    <a:pt x="1336" y="1457"/>
                  </a:lnTo>
                  <a:cubicBezTo>
                    <a:pt x="1336" y="1485"/>
                    <a:pt x="1364" y="1512"/>
                    <a:pt x="1392" y="1512"/>
                  </a:cubicBezTo>
                  <a:cubicBezTo>
                    <a:pt x="1429" y="1512"/>
                    <a:pt x="1447" y="1485"/>
                    <a:pt x="1447" y="1457"/>
                  </a:cubicBezTo>
                  <a:lnTo>
                    <a:pt x="1447" y="993"/>
                  </a:lnTo>
                  <a:cubicBezTo>
                    <a:pt x="1447" y="956"/>
                    <a:pt x="1429" y="928"/>
                    <a:pt x="1392" y="928"/>
                  </a:cubicBezTo>
                  <a:close/>
                  <a:moveTo>
                    <a:pt x="520" y="1447"/>
                  </a:moveTo>
                  <a:cubicBezTo>
                    <a:pt x="483" y="1447"/>
                    <a:pt x="455" y="1475"/>
                    <a:pt x="455" y="1503"/>
                  </a:cubicBezTo>
                  <a:cubicBezTo>
                    <a:pt x="455" y="1540"/>
                    <a:pt x="483" y="1559"/>
                    <a:pt x="520" y="1559"/>
                  </a:cubicBezTo>
                  <a:lnTo>
                    <a:pt x="983" y="1559"/>
                  </a:lnTo>
                  <a:cubicBezTo>
                    <a:pt x="1011" y="1559"/>
                    <a:pt x="1039" y="1540"/>
                    <a:pt x="1039" y="1503"/>
                  </a:cubicBezTo>
                  <a:cubicBezTo>
                    <a:pt x="1039" y="1475"/>
                    <a:pt x="1011" y="1447"/>
                    <a:pt x="983" y="1447"/>
                  </a:cubicBezTo>
                  <a:close/>
                  <a:moveTo>
                    <a:pt x="56" y="1447"/>
                  </a:moveTo>
                  <a:cubicBezTo>
                    <a:pt x="28" y="1447"/>
                    <a:pt x="0" y="1475"/>
                    <a:pt x="0" y="1503"/>
                  </a:cubicBezTo>
                  <a:lnTo>
                    <a:pt x="0" y="1967"/>
                  </a:lnTo>
                  <a:cubicBezTo>
                    <a:pt x="0" y="2004"/>
                    <a:pt x="28" y="2032"/>
                    <a:pt x="56" y="2032"/>
                  </a:cubicBezTo>
                  <a:cubicBezTo>
                    <a:pt x="93" y="2032"/>
                    <a:pt x="111" y="2004"/>
                    <a:pt x="111" y="1967"/>
                  </a:cubicBezTo>
                  <a:lnTo>
                    <a:pt x="111" y="1503"/>
                  </a:lnTo>
                  <a:cubicBezTo>
                    <a:pt x="111" y="1475"/>
                    <a:pt x="93" y="1447"/>
                    <a:pt x="56" y="1447"/>
                  </a:cubicBezTo>
                  <a:close/>
                  <a:moveTo>
                    <a:pt x="56" y="2375"/>
                  </a:moveTo>
                  <a:cubicBezTo>
                    <a:pt x="28" y="2375"/>
                    <a:pt x="0" y="2403"/>
                    <a:pt x="0" y="2431"/>
                  </a:cubicBezTo>
                  <a:lnTo>
                    <a:pt x="0" y="2653"/>
                  </a:lnTo>
                  <a:cubicBezTo>
                    <a:pt x="0" y="2690"/>
                    <a:pt x="28" y="2718"/>
                    <a:pt x="56" y="2718"/>
                  </a:cubicBezTo>
                  <a:cubicBezTo>
                    <a:pt x="93" y="2718"/>
                    <a:pt x="111" y="2690"/>
                    <a:pt x="111" y="2653"/>
                  </a:cubicBezTo>
                  <a:lnTo>
                    <a:pt x="111" y="2431"/>
                  </a:lnTo>
                  <a:cubicBezTo>
                    <a:pt x="111" y="2403"/>
                    <a:pt x="93" y="2375"/>
                    <a:pt x="56" y="2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4"/>
            <p:cNvSpPr/>
            <p:nvPr/>
          </p:nvSpPr>
          <p:spPr>
            <a:xfrm>
              <a:off x="8240247" y="1261064"/>
              <a:ext cx="108448" cy="108389"/>
            </a:xfrm>
            <a:custGeom>
              <a:avLst/>
              <a:gdLst/>
              <a:ahLst/>
              <a:cxnLst/>
              <a:rect l="l" t="t" r="r" b="b"/>
              <a:pathLst>
                <a:path w="1838" h="1837" extrusionOk="0">
                  <a:moveTo>
                    <a:pt x="928" y="186"/>
                  </a:moveTo>
                  <a:lnTo>
                    <a:pt x="1179" y="649"/>
                  </a:lnTo>
                  <a:cubicBezTo>
                    <a:pt x="1179" y="659"/>
                    <a:pt x="1188" y="659"/>
                    <a:pt x="1197" y="668"/>
                  </a:cubicBezTo>
                  <a:lnTo>
                    <a:pt x="1661" y="928"/>
                  </a:lnTo>
                  <a:lnTo>
                    <a:pt x="1197" y="1178"/>
                  </a:lnTo>
                  <a:cubicBezTo>
                    <a:pt x="1188" y="1178"/>
                    <a:pt x="1179" y="1188"/>
                    <a:pt x="1179" y="1197"/>
                  </a:cubicBezTo>
                  <a:lnTo>
                    <a:pt x="919" y="1661"/>
                  </a:lnTo>
                  <a:lnTo>
                    <a:pt x="669" y="1197"/>
                  </a:lnTo>
                  <a:cubicBezTo>
                    <a:pt x="659" y="1188"/>
                    <a:pt x="650" y="1178"/>
                    <a:pt x="641" y="1178"/>
                  </a:cubicBezTo>
                  <a:lnTo>
                    <a:pt x="186" y="918"/>
                  </a:lnTo>
                  <a:lnTo>
                    <a:pt x="650" y="668"/>
                  </a:lnTo>
                  <a:cubicBezTo>
                    <a:pt x="659" y="659"/>
                    <a:pt x="659" y="649"/>
                    <a:pt x="669" y="640"/>
                  </a:cubicBezTo>
                  <a:lnTo>
                    <a:pt x="928" y="186"/>
                  </a:lnTo>
                  <a:close/>
                  <a:moveTo>
                    <a:pt x="928" y="0"/>
                  </a:moveTo>
                  <a:cubicBezTo>
                    <a:pt x="900" y="0"/>
                    <a:pt x="882" y="9"/>
                    <a:pt x="873" y="28"/>
                  </a:cubicBezTo>
                  <a:lnTo>
                    <a:pt x="576" y="575"/>
                  </a:lnTo>
                  <a:lnTo>
                    <a:pt x="28" y="863"/>
                  </a:lnTo>
                  <a:cubicBezTo>
                    <a:pt x="10" y="881"/>
                    <a:pt x="1" y="900"/>
                    <a:pt x="1" y="918"/>
                  </a:cubicBezTo>
                  <a:cubicBezTo>
                    <a:pt x="1" y="937"/>
                    <a:pt x="10" y="956"/>
                    <a:pt x="28" y="965"/>
                  </a:cubicBezTo>
                  <a:lnTo>
                    <a:pt x="576" y="1271"/>
                  </a:lnTo>
                  <a:lnTo>
                    <a:pt x="863" y="1809"/>
                  </a:lnTo>
                  <a:cubicBezTo>
                    <a:pt x="882" y="1828"/>
                    <a:pt x="900" y="1837"/>
                    <a:pt x="919" y="1837"/>
                  </a:cubicBezTo>
                  <a:cubicBezTo>
                    <a:pt x="938" y="1837"/>
                    <a:pt x="956" y="1828"/>
                    <a:pt x="975" y="1809"/>
                  </a:cubicBezTo>
                  <a:lnTo>
                    <a:pt x="1271" y="1271"/>
                  </a:lnTo>
                  <a:lnTo>
                    <a:pt x="1810" y="974"/>
                  </a:lnTo>
                  <a:cubicBezTo>
                    <a:pt x="1828" y="965"/>
                    <a:pt x="1837" y="946"/>
                    <a:pt x="1837" y="928"/>
                  </a:cubicBezTo>
                  <a:cubicBezTo>
                    <a:pt x="1837" y="900"/>
                    <a:pt x="1828" y="881"/>
                    <a:pt x="1810" y="872"/>
                  </a:cubicBezTo>
                  <a:lnTo>
                    <a:pt x="1271" y="575"/>
                  </a:lnTo>
                  <a:lnTo>
                    <a:pt x="975" y="28"/>
                  </a:lnTo>
                  <a:cubicBezTo>
                    <a:pt x="965" y="9"/>
                    <a:pt x="947" y="0"/>
                    <a:pt x="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4"/>
            <p:cNvSpPr/>
            <p:nvPr/>
          </p:nvSpPr>
          <p:spPr>
            <a:xfrm>
              <a:off x="6505138" y="1371577"/>
              <a:ext cx="121547" cy="121075"/>
            </a:xfrm>
            <a:custGeom>
              <a:avLst/>
              <a:gdLst/>
              <a:ahLst/>
              <a:cxnLst/>
              <a:rect l="l" t="t" r="r" b="b"/>
              <a:pathLst>
                <a:path w="2060" h="2052" extrusionOk="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4"/>
            <p:cNvSpPr/>
            <p:nvPr/>
          </p:nvSpPr>
          <p:spPr>
            <a:xfrm>
              <a:off x="5489220" y="1480556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4"/>
            <p:cNvSpPr/>
            <p:nvPr/>
          </p:nvSpPr>
          <p:spPr>
            <a:xfrm>
              <a:off x="5489220" y="1575787"/>
              <a:ext cx="7198" cy="44370"/>
            </a:xfrm>
            <a:custGeom>
              <a:avLst/>
              <a:gdLst/>
              <a:ahLst/>
              <a:cxnLst/>
              <a:rect l="l" t="t" r="r" b="b"/>
              <a:pathLst>
                <a:path w="122" h="752" extrusionOk="0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4"/>
            <p:cNvSpPr/>
            <p:nvPr/>
          </p:nvSpPr>
          <p:spPr>
            <a:xfrm>
              <a:off x="5518250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4"/>
            <p:cNvSpPr/>
            <p:nvPr/>
          </p:nvSpPr>
          <p:spPr>
            <a:xfrm>
              <a:off x="5423018" y="1546757"/>
              <a:ext cx="44370" cy="7198"/>
            </a:xfrm>
            <a:custGeom>
              <a:avLst/>
              <a:gdLst/>
              <a:ahLst/>
              <a:cxnLst/>
              <a:rect l="l" t="t" r="r" b="b"/>
              <a:pathLst>
                <a:path w="752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4"/>
            <p:cNvSpPr/>
            <p:nvPr/>
          </p:nvSpPr>
          <p:spPr>
            <a:xfrm>
              <a:off x="5446030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4"/>
            <p:cNvSpPr/>
            <p:nvPr/>
          </p:nvSpPr>
          <p:spPr>
            <a:xfrm>
              <a:off x="5442194" y="1567291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4"/>
            <p:cNvSpPr/>
            <p:nvPr/>
          </p:nvSpPr>
          <p:spPr>
            <a:xfrm>
              <a:off x="5513352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4"/>
            <p:cNvSpPr/>
            <p:nvPr/>
          </p:nvSpPr>
          <p:spPr>
            <a:xfrm>
              <a:off x="5509517" y="1499968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4"/>
            <p:cNvSpPr/>
            <p:nvPr/>
          </p:nvSpPr>
          <p:spPr>
            <a:xfrm>
              <a:off x="5446030" y="1503508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4"/>
            <p:cNvSpPr/>
            <p:nvPr/>
          </p:nvSpPr>
          <p:spPr>
            <a:xfrm>
              <a:off x="5442194" y="1499968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4"/>
            <p:cNvSpPr/>
            <p:nvPr/>
          </p:nvSpPr>
          <p:spPr>
            <a:xfrm>
              <a:off x="5513352" y="1570831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4"/>
            <p:cNvSpPr/>
            <p:nvPr/>
          </p:nvSpPr>
          <p:spPr>
            <a:xfrm>
              <a:off x="5509517" y="1567291"/>
              <a:ext cx="33986" cy="33160"/>
            </a:xfrm>
            <a:custGeom>
              <a:avLst/>
              <a:gdLst/>
              <a:ahLst/>
              <a:cxnLst/>
              <a:rect l="l" t="t" r="r" b="b"/>
              <a:pathLst>
                <a:path w="576" h="562" extrusionOk="0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4"/>
            <p:cNvSpPr/>
            <p:nvPr/>
          </p:nvSpPr>
          <p:spPr>
            <a:xfrm>
              <a:off x="8380379" y="2008694"/>
              <a:ext cx="26315" cy="25784"/>
            </a:xfrm>
            <a:custGeom>
              <a:avLst/>
              <a:gdLst/>
              <a:ahLst/>
              <a:cxnLst/>
              <a:rect l="l" t="t" r="r" b="b"/>
              <a:pathLst>
                <a:path w="446" h="437" extrusionOk="0">
                  <a:moveTo>
                    <a:pt x="0" y="437"/>
                  </a:moveTo>
                  <a:lnTo>
                    <a:pt x="44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4"/>
            <p:cNvSpPr/>
            <p:nvPr/>
          </p:nvSpPr>
          <p:spPr>
            <a:xfrm>
              <a:off x="8380379" y="1940840"/>
              <a:ext cx="26315" cy="26315"/>
            </a:xfrm>
            <a:custGeom>
              <a:avLst/>
              <a:gdLst/>
              <a:ahLst/>
              <a:cxnLst/>
              <a:rect l="l" t="t" r="r" b="b"/>
              <a:pathLst>
                <a:path w="446" h="446" extrusionOk="0">
                  <a:moveTo>
                    <a:pt x="0" y="1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4"/>
            <p:cNvSpPr/>
            <p:nvPr/>
          </p:nvSpPr>
          <p:spPr>
            <a:xfrm>
              <a:off x="7173999" y="2893271"/>
              <a:ext cx="6608" cy="43839"/>
            </a:xfrm>
            <a:custGeom>
              <a:avLst/>
              <a:gdLst/>
              <a:ahLst/>
              <a:cxnLst/>
              <a:rect l="l" t="t" r="r" b="b"/>
              <a:pathLst>
                <a:path w="112" h="743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4"/>
            <p:cNvSpPr/>
            <p:nvPr/>
          </p:nvSpPr>
          <p:spPr>
            <a:xfrm>
              <a:off x="7173999" y="2988502"/>
              <a:ext cx="6608" cy="43839"/>
            </a:xfrm>
            <a:custGeom>
              <a:avLst/>
              <a:gdLst/>
              <a:ahLst/>
              <a:cxnLst/>
              <a:rect l="l" t="t" r="r" b="b"/>
              <a:pathLst>
                <a:path w="112" h="743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4"/>
            <p:cNvSpPr/>
            <p:nvPr/>
          </p:nvSpPr>
          <p:spPr>
            <a:xfrm>
              <a:off x="7203028" y="2959472"/>
              <a:ext cx="43839" cy="6608"/>
            </a:xfrm>
            <a:custGeom>
              <a:avLst/>
              <a:gdLst/>
              <a:ahLst/>
              <a:cxnLst/>
              <a:rect l="l" t="t" r="r" b="b"/>
              <a:pathLst>
                <a:path w="743" h="112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4"/>
            <p:cNvSpPr/>
            <p:nvPr/>
          </p:nvSpPr>
          <p:spPr>
            <a:xfrm>
              <a:off x="7107797" y="2959472"/>
              <a:ext cx="43839" cy="6608"/>
            </a:xfrm>
            <a:custGeom>
              <a:avLst/>
              <a:gdLst/>
              <a:ahLst/>
              <a:cxnLst/>
              <a:rect l="l" t="t" r="r" b="b"/>
              <a:pathLst>
                <a:path w="743" h="112" extrusionOk="0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4"/>
            <p:cNvSpPr/>
            <p:nvPr/>
          </p:nvSpPr>
          <p:spPr>
            <a:xfrm>
              <a:off x="7130750" y="2983015"/>
              <a:ext cx="25784" cy="26315"/>
            </a:xfrm>
            <a:custGeom>
              <a:avLst/>
              <a:gdLst/>
              <a:ahLst/>
              <a:cxnLst/>
              <a:rect l="l" t="t" r="r" b="b"/>
              <a:pathLst>
                <a:path w="437" h="446" extrusionOk="0">
                  <a:moveTo>
                    <a:pt x="1" y="446"/>
                  </a:moveTo>
                  <a:lnTo>
                    <a:pt x="43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4"/>
            <p:cNvSpPr/>
            <p:nvPr/>
          </p:nvSpPr>
          <p:spPr>
            <a:xfrm>
              <a:off x="7126914" y="2979592"/>
              <a:ext cx="33986" cy="3357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29" y="559"/>
                    <a:pt x="47" y="569"/>
                    <a:pt x="66" y="569"/>
                  </a:cubicBezTo>
                  <a:cubicBezTo>
                    <a:pt x="75" y="56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4"/>
            <p:cNvSpPr/>
            <p:nvPr/>
          </p:nvSpPr>
          <p:spPr>
            <a:xfrm>
              <a:off x="7198072" y="2915692"/>
              <a:ext cx="26374" cy="26315"/>
            </a:xfrm>
            <a:custGeom>
              <a:avLst/>
              <a:gdLst/>
              <a:ahLst/>
              <a:cxnLst/>
              <a:rect l="l" t="t" r="r" b="b"/>
              <a:pathLst>
                <a:path w="447" h="446" extrusionOk="0">
                  <a:moveTo>
                    <a:pt x="1" y="446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4"/>
            <p:cNvSpPr/>
            <p:nvPr/>
          </p:nvSpPr>
          <p:spPr>
            <a:xfrm>
              <a:off x="7194237" y="2912270"/>
              <a:ext cx="33986" cy="33042"/>
            </a:xfrm>
            <a:custGeom>
              <a:avLst/>
              <a:gdLst/>
              <a:ahLst/>
              <a:cxnLst/>
              <a:rect l="l" t="t" r="r" b="b"/>
              <a:pathLst>
                <a:path w="576" h="560" extrusionOk="0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38" y="559"/>
                    <a:pt x="47" y="559"/>
                    <a:pt x="66" y="559"/>
                  </a:cubicBezTo>
                  <a:cubicBezTo>
                    <a:pt x="75" y="55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4"/>
            <p:cNvSpPr/>
            <p:nvPr/>
          </p:nvSpPr>
          <p:spPr>
            <a:xfrm>
              <a:off x="7130750" y="2915692"/>
              <a:ext cx="25784" cy="26315"/>
            </a:xfrm>
            <a:custGeom>
              <a:avLst/>
              <a:gdLst/>
              <a:ahLst/>
              <a:cxnLst/>
              <a:rect l="l" t="t" r="r" b="b"/>
              <a:pathLst>
                <a:path w="437" h="446" extrusionOk="0">
                  <a:moveTo>
                    <a:pt x="1" y="0"/>
                  </a:moveTo>
                  <a:lnTo>
                    <a:pt x="437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4"/>
            <p:cNvSpPr/>
            <p:nvPr/>
          </p:nvSpPr>
          <p:spPr>
            <a:xfrm>
              <a:off x="7126914" y="2912270"/>
              <a:ext cx="33986" cy="33042"/>
            </a:xfrm>
            <a:custGeom>
              <a:avLst/>
              <a:gdLst/>
              <a:ahLst/>
              <a:cxnLst/>
              <a:rect l="l" t="t" r="r" b="b"/>
              <a:pathLst>
                <a:path w="576" h="560" extrusionOk="0">
                  <a:moveTo>
                    <a:pt x="65" y="0"/>
                  </a:moveTo>
                  <a:cubicBezTo>
                    <a:pt x="49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59"/>
                    <a:pt x="511" y="559"/>
                  </a:cubicBezTo>
                  <a:cubicBezTo>
                    <a:pt x="520" y="55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4"/>
            <p:cNvSpPr/>
            <p:nvPr/>
          </p:nvSpPr>
          <p:spPr>
            <a:xfrm>
              <a:off x="7198072" y="2983015"/>
              <a:ext cx="26374" cy="26315"/>
            </a:xfrm>
            <a:custGeom>
              <a:avLst/>
              <a:gdLst/>
              <a:ahLst/>
              <a:cxnLst/>
              <a:rect l="l" t="t" r="r" b="b"/>
              <a:pathLst>
                <a:path w="447" h="446" extrusionOk="0">
                  <a:moveTo>
                    <a:pt x="1" y="0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4"/>
            <p:cNvSpPr/>
            <p:nvPr/>
          </p:nvSpPr>
          <p:spPr>
            <a:xfrm>
              <a:off x="7194237" y="2979592"/>
              <a:ext cx="33986" cy="33573"/>
            </a:xfrm>
            <a:custGeom>
              <a:avLst/>
              <a:gdLst/>
              <a:ahLst/>
              <a:cxnLst/>
              <a:rect l="l" t="t" r="r" b="b"/>
              <a:pathLst>
                <a:path w="576" h="569" extrusionOk="0">
                  <a:moveTo>
                    <a:pt x="65" y="0"/>
                  </a:moveTo>
                  <a:cubicBezTo>
                    <a:pt x="50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69"/>
                    <a:pt x="511" y="569"/>
                  </a:cubicBezTo>
                  <a:cubicBezTo>
                    <a:pt x="520" y="56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4"/>
            <p:cNvSpPr/>
            <p:nvPr/>
          </p:nvSpPr>
          <p:spPr>
            <a:xfrm>
              <a:off x="6401705" y="1879536"/>
              <a:ext cx="52572" cy="52041"/>
            </a:xfrm>
            <a:custGeom>
              <a:avLst/>
              <a:gdLst/>
              <a:ahLst/>
              <a:cxnLst/>
              <a:rect l="l" t="t" r="r" b="b"/>
              <a:pathLst>
                <a:path w="891" h="882" extrusionOk="0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4"/>
            <p:cNvSpPr/>
            <p:nvPr/>
          </p:nvSpPr>
          <p:spPr>
            <a:xfrm>
              <a:off x="8286210" y="1697806"/>
              <a:ext cx="47144" cy="47675"/>
            </a:xfrm>
            <a:custGeom>
              <a:avLst/>
              <a:gdLst/>
              <a:ahLst/>
              <a:cxnLst/>
              <a:rect l="l" t="t" r="r" b="b"/>
              <a:pathLst>
                <a:path w="799" h="808" extrusionOk="0">
                  <a:moveTo>
                    <a:pt x="400" y="112"/>
                  </a:moveTo>
                  <a:cubicBezTo>
                    <a:pt x="557" y="112"/>
                    <a:pt x="687" y="242"/>
                    <a:pt x="687" y="400"/>
                  </a:cubicBezTo>
                  <a:cubicBezTo>
                    <a:pt x="687" y="557"/>
                    <a:pt x="557" y="687"/>
                    <a:pt x="400" y="687"/>
                  </a:cubicBezTo>
                  <a:cubicBezTo>
                    <a:pt x="242" y="687"/>
                    <a:pt x="112" y="557"/>
                    <a:pt x="112" y="400"/>
                  </a:cubicBezTo>
                  <a:cubicBezTo>
                    <a:pt x="112" y="242"/>
                    <a:pt x="242" y="112"/>
                    <a:pt x="400" y="112"/>
                  </a:cubicBezTo>
                  <a:close/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cubicBezTo>
                    <a:pt x="1" y="622"/>
                    <a:pt x="177" y="808"/>
                    <a:pt x="400" y="808"/>
                  </a:cubicBezTo>
                  <a:cubicBezTo>
                    <a:pt x="622" y="808"/>
                    <a:pt x="799" y="622"/>
                    <a:pt x="799" y="400"/>
                  </a:cubicBezTo>
                  <a:cubicBezTo>
                    <a:pt x="799" y="177"/>
                    <a:pt x="622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4"/>
            <p:cNvSpPr/>
            <p:nvPr/>
          </p:nvSpPr>
          <p:spPr>
            <a:xfrm>
              <a:off x="8222723" y="3615765"/>
              <a:ext cx="33455" cy="33455"/>
            </a:xfrm>
            <a:custGeom>
              <a:avLst/>
              <a:gdLst/>
              <a:ahLst/>
              <a:cxnLst/>
              <a:rect l="l" t="t" r="r" b="b"/>
              <a:pathLst>
                <a:path w="567" h="567" extrusionOk="0">
                  <a:moveTo>
                    <a:pt x="288" y="112"/>
                  </a:moveTo>
                  <a:cubicBezTo>
                    <a:pt x="381" y="112"/>
                    <a:pt x="455" y="186"/>
                    <a:pt x="455" y="279"/>
                  </a:cubicBezTo>
                  <a:cubicBezTo>
                    <a:pt x="455" y="371"/>
                    <a:pt x="381" y="445"/>
                    <a:pt x="288" y="445"/>
                  </a:cubicBezTo>
                  <a:cubicBezTo>
                    <a:pt x="196" y="445"/>
                    <a:pt x="121" y="371"/>
                    <a:pt x="121" y="279"/>
                  </a:cubicBezTo>
                  <a:cubicBezTo>
                    <a:pt x="121" y="186"/>
                    <a:pt x="196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46" y="566"/>
                    <a:pt x="567" y="436"/>
                    <a:pt x="567" y="279"/>
                  </a:cubicBezTo>
                  <a:cubicBezTo>
                    <a:pt x="567" y="121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4"/>
            <p:cNvSpPr/>
            <p:nvPr/>
          </p:nvSpPr>
          <p:spPr>
            <a:xfrm>
              <a:off x="5649591" y="1243540"/>
              <a:ext cx="33455" cy="32865"/>
            </a:xfrm>
            <a:custGeom>
              <a:avLst/>
              <a:gdLst/>
              <a:ahLst/>
              <a:cxnLst/>
              <a:rect l="l" t="t" r="r" b="b"/>
              <a:pathLst>
                <a:path w="567" h="557" extrusionOk="0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4"/>
            <p:cNvSpPr/>
            <p:nvPr/>
          </p:nvSpPr>
          <p:spPr>
            <a:xfrm>
              <a:off x="6843404" y="1371577"/>
              <a:ext cx="517872" cy="515688"/>
            </a:xfrm>
            <a:custGeom>
              <a:avLst/>
              <a:gdLst/>
              <a:ahLst/>
              <a:cxnLst/>
              <a:rect l="l" t="t" r="r" b="b"/>
              <a:pathLst>
                <a:path w="8777" h="8740" extrusionOk="0">
                  <a:moveTo>
                    <a:pt x="4373" y="2429"/>
                  </a:moveTo>
                  <a:cubicBezTo>
                    <a:pt x="4599" y="2429"/>
                    <a:pt x="4826" y="2469"/>
                    <a:pt x="5047" y="2552"/>
                  </a:cubicBezTo>
                  <a:cubicBezTo>
                    <a:pt x="5733" y="2803"/>
                    <a:pt x="6327" y="3656"/>
                    <a:pt x="6309" y="4389"/>
                  </a:cubicBezTo>
                  <a:cubicBezTo>
                    <a:pt x="6290" y="5029"/>
                    <a:pt x="5984" y="5595"/>
                    <a:pt x="5464" y="5947"/>
                  </a:cubicBezTo>
                  <a:cubicBezTo>
                    <a:pt x="5138" y="6175"/>
                    <a:pt x="4763" y="6289"/>
                    <a:pt x="4380" y="6289"/>
                  </a:cubicBezTo>
                  <a:cubicBezTo>
                    <a:pt x="4154" y="6289"/>
                    <a:pt x="3926" y="6249"/>
                    <a:pt x="3702" y="6170"/>
                  </a:cubicBezTo>
                  <a:cubicBezTo>
                    <a:pt x="3015" y="5919"/>
                    <a:pt x="2431" y="5057"/>
                    <a:pt x="2450" y="4324"/>
                  </a:cubicBezTo>
                  <a:cubicBezTo>
                    <a:pt x="2459" y="3693"/>
                    <a:pt x="2765" y="3118"/>
                    <a:pt x="3284" y="2765"/>
                  </a:cubicBezTo>
                  <a:cubicBezTo>
                    <a:pt x="3616" y="2544"/>
                    <a:pt x="3992" y="2429"/>
                    <a:pt x="4373" y="2429"/>
                  </a:cubicBezTo>
                  <a:close/>
                  <a:moveTo>
                    <a:pt x="4370" y="2312"/>
                  </a:moveTo>
                  <a:cubicBezTo>
                    <a:pt x="3966" y="2312"/>
                    <a:pt x="3569" y="2434"/>
                    <a:pt x="3219" y="2673"/>
                  </a:cubicBezTo>
                  <a:cubicBezTo>
                    <a:pt x="2672" y="3044"/>
                    <a:pt x="2347" y="3647"/>
                    <a:pt x="2329" y="4324"/>
                  </a:cubicBezTo>
                  <a:cubicBezTo>
                    <a:pt x="2310" y="5112"/>
                    <a:pt x="2923" y="6003"/>
                    <a:pt x="3665" y="6272"/>
                  </a:cubicBezTo>
                  <a:cubicBezTo>
                    <a:pt x="3897" y="6365"/>
                    <a:pt x="4138" y="6402"/>
                    <a:pt x="4379" y="6402"/>
                  </a:cubicBezTo>
                  <a:cubicBezTo>
                    <a:pt x="4787" y="6402"/>
                    <a:pt x="5186" y="6281"/>
                    <a:pt x="5529" y="6049"/>
                  </a:cubicBezTo>
                  <a:cubicBezTo>
                    <a:pt x="6077" y="5669"/>
                    <a:pt x="6401" y="5066"/>
                    <a:pt x="6420" y="4389"/>
                  </a:cubicBezTo>
                  <a:cubicBezTo>
                    <a:pt x="6438" y="3600"/>
                    <a:pt x="5826" y="2710"/>
                    <a:pt x="5084" y="2441"/>
                  </a:cubicBezTo>
                  <a:cubicBezTo>
                    <a:pt x="4850" y="2355"/>
                    <a:pt x="4609" y="2312"/>
                    <a:pt x="4370" y="2312"/>
                  </a:cubicBezTo>
                  <a:close/>
                  <a:moveTo>
                    <a:pt x="5019" y="112"/>
                  </a:moveTo>
                  <a:lnTo>
                    <a:pt x="6197" y="474"/>
                  </a:lnTo>
                  <a:cubicBezTo>
                    <a:pt x="6216" y="474"/>
                    <a:pt x="6234" y="493"/>
                    <a:pt x="6244" y="511"/>
                  </a:cubicBezTo>
                  <a:cubicBezTo>
                    <a:pt x="6253" y="530"/>
                    <a:pt x="6253" y="548"/>
                    <a:pt x="6253" y="567"/>
                  </a:cubicBezTo>
                  <a:lnTo>
                    <a:pt x="6012" y="1346"/>
                  </a:lnTo>
                  <a:cubicBezTo>
                    <a:pt x="5993" y="1430"/>
                    <a:pt x="6021" y="1522"/>
                    <a:pt x="6105" y="1569"/>
                  </a:cubicBezTo>
                  <a:cubicBezTo>
                    <a:pt x="6346" y="1726"/>
                    <a:pt x="6578" y="1912"/>
                    <a:pt x="6772" y="2125"/>
                  </a:cubicBezTo>
                  <a:cubicBezTo>
                    <a:pt x="6813" y="2166"/>
                    <a:pt x="6864" y="2188"/>
                    <a:pt x="6917" y="2188"/>
                  </a:cubicBezTo>
                  <a:cubicBezTo>
                    <a:pt x="6949" y="2188"/>
                    <a:pt x="6982" y="2180"/>
                    <a:pt x="7014" y="2162"/>
                  </a:cubicBezTo>
                  <a:lnTo>
                    <a:pt x="7728" y="1782"/>
                  </a:lnTo>
                  <a:cubicBezTo>
                    <a:pt x="7741" y="1776"/>
                    <a:pt x="7754" y="1769"/>
                    <a:pt x="7771" y="1769"/>
                  </a:cubicBezTo>
                  <a:cubicBezTo>
                    <a:pt x="7777" y="1769"/>
                    <a:pt x="7785" y="1770"/>
                    <a:pt x="7793" y="1773"/>
                  </a:cubicBezTo>
                  <a:cubicBezTo>
                    <a:pt x="7811" y="1782"/>
                    <a:pt x="7830" y="1791"/>
                    <a:pt x="7839" y="1810"/>
                  </a:cubicBezTo>
                  <a:lnTo>
                    <a:pt x="8424" y="2895"/>
                  </a:lnTo>
                  <a:cubicBezTo>
                    <a:pt x="8433" y="2914"/>
                    <a:pt x="8433" y="2932"/>
                    <a:pt x="8424" y="2960"/>
                  </a:cubicBezTo>
                  <a:cubicBezTo>
                    <a:pt x="8424" y="2979"/>
                    <a:pt x="8405" y="2997"/>
                    <a:pt x="8387" y="3007"/>
                  </a:cubicBezTo>
                  <a:lnTo>
                    <a:pt x="7672" y="3387"/>
                  </a:lnTo>
                  <a:cubicBezTo>
                    <a:pt x="7598" y="3433"/>
                    <a:pt x="7552" y="3517"/>
                    <a:pt x="7580" y="3610"/>
                  </a:cubicBezTo>
                  <a:cubicBezTo>
                    <a:pt x="7644" y="3888"/>
                    <a:pt x="7672" y="4185"/>
                    <a:pt x="7663" y="4472"/>
                  </a:cubicBezTo>
                  <a:cubicBezTo>
                    <a:pt x="7663" y="4565"/>
                    <a:pt x="7719" y="4649"/>
                    <a:pt x="7802" y="4667"/>
                  </a:cubicBezTo>
                  <a:lnTo>
                    <a:pt x="8581" y="4908"/>
                  </a:lnTo>
                  <a:cubicBezTo>
                    <a:pt x="8619" y="4918"/>
                    <a:pt x="8646" y="4964"/>
                    <a:pt x="8637" y="5001"/>
                  </a:cubicBezTo>
                  <a:lnTo>
                    <a:pt x="8275" y="6189"/>
                  </a:lnTo>
                  <a:cubicBezTo>
                    <a:pt x="8268" y="6217"/>
                    <a:pt x="8238" y="6241"/>
                    <a:pt x="8208" y="6241"/>
                  </a:cubicBezTo>
                  <a:cubicBezTo>
                    <a:pt x="8199" y="6241"/>
                    <a:pt x="8191" y="6239"/>
                    <a:pt x="8183" y="6235"/>
                  </a:cubicBezTo>
                  <a:lnTo>
                    <a:pt x="7403" y="6003"/>
                  </a:lnTo>
                  <a:cubicBezTo>
                    <a:pt x="7384" y="5997"/>
                    <a:pt x="7365" y="5994"/>
                    <a:pt x="7346" y="5994"/>
                  </a:cubicBezTo>
                  <a:cubicBezTo>
                    <a:pt x="7280" y="5994"/>
                    <a:pt x="7217" y="6029"/>
                    <a:pt x="7181" y="6086"/>
                  </a:cubicBezTo>
                  <a:cubicBezTo>
                    <a:pt x="7023" y="6337"/>
                    <a:pt x="6837" y="6569"/>
                    <a:pt x="6624" y="6764"/>
                  </a:cubicBezTo>
                  <a:cubicBezTo>
                    <a:pt x="6559" y="6829"/>
                    <a:pt x="6550" y="6921"/>
                    <a:pt x="6587" y="7005"/>
                  </a:cubicBezTo>
                  <a:lnTo>
                    <a:pt x="6977" y="7719"/>
                  </a:lnTo>
                  <a:cubicBezTo>
                    <a:pt x="6995" y="7756"/>
                    <a:pt x="6977" y="7803"/>
                    <a:pt x="6939" y="7830"/>
                  </a:cubicBezTo>
                  <a:lnTo>
                    <a:pt x="5854" y="8406"/>
                  </a:lnTo>
                  <a:cubicBezTo>
                    <a:pt x="5842" y="8415"/>
                    <a:pt x="5828" y="8419"/>
                    <a:pt x="5815" y="8419"/>
                  </a:cubicBezTo>
                  <a:cubicBezTo>
                    <a:pt x="5788" y="8419"/>
                    <a:pt x="5761" y="8403"/>
                    <a:pt x="5743" y="8378"/>
                  </a:cubicBezTo>
                  <a:lnTo>
                    <a:pt x="5362" y="7663"/>
                  </a:lnTo>
                  <a:cubicBezTo>
                    <a:pt x="5324" y="7594"/>
                    <a:pt x="5260" y="7557"/>
                    <a:pt x="5186" y="7557"/>
                  </a:cubicBezTo>
                  <a:cubicBezTo>
                    <a:pt x="5171" y="7557"/>
                    <a:pt x="5155" y="7558"/>
                    <a:pt x="5140" y="7561"/>
                  </a:cubicBezTo>
                  <a:cubicBezTo>
                    <a:pt x="4896" y="7627"/>
                    <a:pt x="4637" y="7656"/>
                    <a:pt x="4384" y="7656"/>
                  </a:cubicBezTo>
                  <a:cubicBezTo>
                    <a:pt x="4348" y="7656"/>
                    <a:pt x="4312" y="7655"/>
                    <a:pt x="4277" y="7654"/>
                  </a:cubicBezTo>
                  <a:cubicBezTo>
                    <a:pt x="4271" y="7654"/>
                    <a:pt x="4265" y="7653"/>
                    <a:pt x="4259" y="7653"/>
                  </a:cubicBezTo>
                  <a:cubicBezTo>
                    <a:pt x="4174" y="7653"/>
                    <a:pt x="4100" y="7715"/>
                    <a:pt x="4082" y="7793"/>
                  </a:cubicBezTo>
                  <a:lnTo>
                    <a:pt x="3841" y="8573"/>
                  </a:lnTo>
                  <a:cubicBezTo>
                    <a:pt x="3841" y="8591"/>
                    <a:pt x="3822" y="8610"/>
                    <a:pt x="3804" y="8619"/>
                  </a:cubicBezTo>
                  <a:cubicBezTo>
                    <a:pt x="3795" y="8624"/>
                    <a:pt x="3785" y="8626"/>
                    <a:pt x="3776" y="8626"/>
                  </a:cubicBezTo>
                  <a:cubicBezTo>
                    <a:pt x="3767" y="8626"/>
                    <a:pt x="3758" y="8624"/>
                    <a:pt x="3748" y="8619"/>
                  </a:cubicBezTo>
                  <a:lnTo>
                    <a:pt x="2570" y="8266"/>
                  </a:lnTo>
                  <a:cubicBezTo>
                    <a:pt x="2524" y="8257"/>
                    <a:pt x="2496" y="8211"/>
                    <a:pt x="2514" y="8164"/>
                  </a:cubicBezTo>
                  <a:lnTo>
                    <a:pt x="2746" y="7394"/>
                  </a:lnTo>
                  <a:cubicBezTo>
                    <a:pt x="2774" y="7302"/>
                    <a:pt x="2737" y="7218"/>
                    <a:pt x="2663" y="7172"/>
                  </a:cubicBezTo>
                  <a:cubicBezTo>
                    <a:pt x="2412" y="7014"/>
                    <a:pt x="2180" y="6829"/>
                    <a:pt x="1986" y="6615"/>
                  </a:cubicBezTo>
                  <a:cubicBezTo>
                    <a:pt x="1949" y="6578"/>
                    <a:pt x="1893" y="6550"/>
                    <a:pt x="1837" y="6550"/>
                  </a:cubicBezTo>
                  <a:cubicBezTo>
                    <a:pt x="1809" y="6550"/>
                    <a:pt x="1782" y="6560"/>
                    <a:pt x="1744" y="6578"/>
                  </a:cubicBezTo>
                  <a:lnTo>
                    <a:pt x="1030" y="6958"/>
                  </a:lnTo>
                  <a:cubicBezTo>
                    <a:pt x="1018" y="6965"/>
                    <a:pt x="1004" y="6968"/>
                    <a:pt x="991" y="6968"/>
                  </a:cubicBezTo>
                  <a:cubicBezTo>
                    <a:pt x="964" y="6968"/>
                    <a:pt x="937" y="6955"/>
                    <a:pt x="919" y="6931"/>
                  </a:cubicBezTo>
                  <a:lnTo>
                    <a:pt x="334" y="5845"/>
                  </a:lnTo>
                  <a:cubicBezTo>
                    <a:pt x="325" y="5827"/>
                    <a:pt x="325" y="5799"/>
                    <a:pt x="334" y="5780"/>
                  </a:cubicBezTo>
                  <a:cubicBezTo>
                    <a:pt x="334" y="5762"/>
                    <a:pt x="353" y="5743"/>
                    <a:pt x="372" y="5734"/>
                  </a:cubicBezTo>
                  <a:lnTo>
                    <a:pt x="1086" y="5344"/>
                  </a:lnTo>
                  <a:cubicBezTo>
                    <a:pt x="1160" y="5307"/>
                    <a:pt x="1206" y="5214"/>
                    <a:pt x="1179" y="5131"/>
                  </a:cubicBezTo>
                  <a:cubicBezTo>
                    <a:pt x="1114" y="4843"/>
                    <a:pt x="1086" y="4556"/>
                    <a:pt x="1095" y="4259"/>
                  </a:cubicBezTo>
                  <a:cubicBezTo>
                    <a:pt x="1095" y="4175"/>
                    <a:pt x="1039" y="4092"/>
                    <a:pt x="956" y="4064"/>
                  </a:cubicBezTo>
                  <a:lnTo>
                    <a:pt x="177" y="3832"/>
                  </a:lnTo>
                  <a:cubicBezTo>
                    <a:pt x="158" y="3823"/>
                    <a:pt x="140" y="3814"/>
                    <a:pt x="130" y="3795"/>
                  </a:cubicBezTo>
                  <a:cubicBezTo>
                    <a:pt x="121" y="3777"/>
                    <a:pt x="121" y="3749"/>
                    <a:pt x="121" y="3730"/>
                  </a:cubicBezTo>
                  <a:lnTo>
                    <a:pt x="483" y="2552"/>
                  </a:lnTo>
                  <a:cubicBezTo>
                    <a:pt x="483" y="2534"/>
                    <a:pt x="501" y="2515"/>
                    <a:pt x="520" y="2506"/>
                  </a:cubicBezTo>
                  <a:cubicBezTo>
                    <a:pt x="539" y="2496"/>
                    <a:pt x="557" y="2496"/>
                    <a:pt x="576" y="2496"/>
                  </a:cubicBezTo>
                  <a:lnTo>
                    <a:pt x="1355" y="2738"/>
                  </a:lnTo>
                  <a:cubicBezTo>
                    <a:pt x="1369" y="2741"/>
                    <a:pt x="1384" y="2742"/>
                    <a:pt x="1398" y="2742"/>
                  </a:cubicBezTo>
                  <a:cubicBezTo>
                    <a:pt x="1469" y="2742"/>
                    <a:pt x="1539" y="2706"/>
                    <a:pt x="1577" y="2645"/>
                  </a:cubicBezTo>
                  <a:cubicBezTo>
                    <a:pt x="1735" y="2394"/>
                    <a:pt x="1921" y="2172"/>
                    <a:pt x="2134" y="1968"/>
                  </a:cubicBezTo>
                  <a:cubicBezTo>
                    <a:pt x="2199" y="1912"/>
                    <a:pt x="2208" y="1810"/>
                    <a:pt x="2171" y="1736"/>
                  </a:cubicBezTo>
                  <a:lnTo>
                    <a:pt x="1782" y="1021"/>
                  </a:lnTo>
                  <a:cubicBezTo>
                    <a:pt x="1782" y="1003"/>
                    <a:pt x="1772" y="975"/>
                    <a:pt x="1782" y="956"/>
                  </a:cubicBezTo>
                  <a:cubicBezTo>
                    <a:pt x="1791" y="938"/>
                    <a:pt x="1800" y="919"/>
                    <a:pt x="1819" y="910"/>
                  </a:cubicBezTo>
                  <a:lnTo>
                    <a:pt x="2904" y="326"/>
                  </a:lnTo>
                  <a:cubicBezTo>
                    <a:pt x="2913" y="321"/>
                    <a:pt x="2923" y="319"/>
                    <a:pt x="2933" y="319"/>
                  </a:cubicBezTo>
                  <a:cubicBezTo>
                    <a:pt x="2943" y="319"/>
                    <a:pt x="2955" y="321"/>
                    <a:pt x="2969" y="326"/>
                  </a:cubicBezTo>
                  <a:cubicBezTo>
                    <a:pt x="2988" y="326"/>
                    <a:pt x="3006" y="344"/>
                    <a:pt x="3015" y="363"/>
                  </a:cubicBezTo>
                  <a:lnTo>
                    <a:pt x="3396" y="1077"/>
                  </a:lnTo>
                  <a:cubicBezTo>
                    <a:pt x="3433" y="1136"/>
                    <a:pt x="3500" y="1178"/>
                    <a:pt x="3568" y="1178"/>
                  </a:cubicBezTo>
                  <a:cubicBezTo>
                    <a:pt x="3585" y="1178"/>
                    <a:pt x="3602" y="1175"/>
                    <a:pt x="3618" y="1170"/>
                  </a:cubicBezTo>
                  <a:cubicBezTo>
                    <a:pt x="3870" y="1113"/>
                    <a:pt x="4122" y="1085"/>
                    <a:pt x="4379" y="1085"/>
                  </a:cubicBezTo>
                  <a:cubicBezTo>
                    <a:pt x="4416" y="1085"/>
                    <a:pt x="4453" y="1085"/>
                    <a:pt x="4490" y="1086"/>
                  </a:cubicBezTo>
                  <a:cubicBezTo>
                    <a:pt x="4574" y="1086"/>
                    <a:pt x="4657" y="1031"/>
                    <a:pt x="4685" y="947"/>
                  </a:cubicBezTo>
                  <a:lnTo>
                    <a:pt x="4917" y="168"/>
                  </a:lnTo>
                  <a:cubicBezTo>
                    <a:pt x="4917" y="149"/>
                    <a:pt x="4936" y="131"/>
                    <a:pt x="4954" y="122"/>
                  </a:cubicBezTo>
                  <a:cubicBezTo>
                    <a:pt x="4973" y="112"/>
                    <a:pt x="4991" y="112"/>
                    <a:pt x="5019" y="112"/>
                  </a:cubicBezTo>
                  <a:close/>
                  <a:moveTo>
                    <a:pt x="4993" y="0"/>
                  </a:moveTo>
                  <a:cubicBezTo>
                    <a:pt x="4959" y="0"/>
                    <a:pt x="4927" y="8"/>
                    <a:pt x="4899" y="20"/>
                  </a:cubicBezTo>
                  <a:cubicBezTo>
                    <a:pt x="4852" y="47"/>
                    <a:pt x="4824" y="84"/>
                    <a:pt x="4806" y="140"/>
                  </a:cubicBezTo>
                  <a:lnTo>
                    <a:pt x="4574" y="919"/>
                  </a:lnTo>
                  <a:cubicBezTo>
                    <a:pt x="4565" y="947"/>
                    <a:pt x="4537" y="975"/>
                    <a:pt x="4490" y="975"/>
                  </a:cubicBezTo>
                  <a:cubicBezTo>
                    <a:pt x="4439" y="972"/>
                    <a:pt x="4387" y="970"/>
                    <a:pt x="4334" y="970"/>
                  </a:cubicBezTo>
                  <a:cubicBezTo>
                    <a:pt x="4087" y="970"/>
                    <a:pt x="3836" y="1005"/>
                    <a:pt x="3591" y="1059"/>
                  </a:cubicBezTo>
                  <a:cubicBezTo>
                    <a:pt x="3582" y="1061"/>
                    <a:pt x="3574" y="1062"/>
                    <a:pt x="3566" y="1062"/>
                  </a:cubicBezTo>
                  <a:cubicBezTo>
                    <a:pt x="3541" y="1062"/>
                    <a:pt x="3521" y="1050"/>
                    <a:pt x="3507" y="1021"/>
                  </a:cubicBezTo>
                  <a:lnTo>
                    <a:pt x="3117" y="307"/>
                  </a:lnTo>
                  <a:cubicBezTo>
                    <a:pt x="3099" y="261"/>
                    <a:pt x="3052" y="224"/>
                    <a:pt x="3006" y="214"/>
                  </a:cubicBezTo>
                  <a:cubicBezTo>
                    <a:pt x="2985" y="207"/>
                    <a:pt x="2965" y="204"/>
                    <a:pt x="2946" y="204"/>
                  </a:cubicBezTo>
                  <a:cubicBezTo>
                    <a:pt x="2915" y="204"/>
                    <a:pt x="2886" y="212"/>
                    <a:pt x="2858" y="224"/>
                  </a:cubicBezTo>
                  <a:lnTo>
                    <a:pt x="1772" y="808"/>
                  </a:lnTo>
                  <a:cubicBezTo>
                    <a:pt x="1726" y="836"/>
                    <a:pt x="1689" y="873"/>
                    <a:pt x="1670" y="929"/>
                  </a:cubicBezTo>
                  <a:cubicBezTo>
                    <a:pt x="1661" y="975"/>
                    <a:pt x="1661" y="1031"/>
                    <a:pt x="1689" y="1077"/>
                  </a:cubicBezTo>
                  <a:lnTo>
                    <a:pt x="2078" y="1791"/>
                  </a:lnTo>
                  <a:cubicBezTo>
                    <a:pt x="2088" y="1828"/>
                    <a:pt x="2088" y="1866"/>
                    <a:pt x="2060" y="1884"/>
                  </a:cubicBezTo>
                  <a:cubicBezTo>
                    <a:pt x="1837" y="2098"/>
                    <a:pt x="1642" y="2329"/>
                    <a:pt x="1485" y="2589"/>
                  </a:cubicBezTo>
                  <a:cubicBezTo>
                    <a:pt x="1469" y="2612"/>
                    <a:pt x="1442" y="2629"/>
                    <a:pt x="1412" y="2629"/>
                  </a:cubicBezTo>
                  <a:cubicBezTo>
                    <a:pt x="1405" y="2629"/>
                    <a:pt x="1399" y="2628"/>
                    <a:pt x="1392" y="2626"/>
                  </a:cubicBezTo>
                  <a:lnTo>
                    <a:pt x="613" y="2394"/>
                  </a:lnTo>
                  <a:cubicBezTo>
                    <a:pt x="595" y="2387"/>
                    <a:pt x="576" y="2384"/>
                    <a:pt x="557" y="2384"/>
                  </a:cubicBezTo>
                  <a:cubicBezTo>
                    <a:pt x="525" y="2384"/>
                    <a:pt x="493" y="2392"/>
                    <a:pt x="464" y="2404"/>
                  </a:cubicBezTo>
                  <a:cubicBezTo>
                    <a:pt x="418" y="2431"/>
                    <a:pt x="390" y="2469"/>
                    <a:pt x="372" y="2524"/>
                  </a:cubicBezTo>
                  <a:lnTo>
                    <a:pt x="19" y="3702"/>
                  </a:lnTo>
                  <a:cubicBezTo>
                    <a:pt x="0" y="3749"/>
                    <a:pt x="10" y="3804"/>
                    <a:pt x="28" y="3851"/>
                  </a:cubicBezTo>
                  <a:cubicBezTo>
                    <a:pt x="56" y="3897"/>
                    <a:pt x="103" y="3925"/>
                    <a:pt x="149" y="3944"/>
                  </a:cubicBezTo>
                  <a:lnTo>
                    <a:pt x="928" y="4175"/>
                  </a:lnTo>
                  <a:cubicBezTo>
                    <a:pt x="965" y="4194"/>
                    <a:pt x="984" y="4222"/>
                    <a:pt x="984" y="4259"/>
                  </a:cubicBezTo>
                  <a:cubicBezTo>
                    <a:pt x="975" y="4565"/>
                    <a:pt x="1002" y="4862"/>
                    <a:pt x="1077" y="5159"/>
                  </a:cubicBezTo>
                  <a:cubicBezTo>
                    <a:pt x="1086" y="5196"/>
                    <a:pt x="1067" y="5233"/>
                    <a:pt x="1030" y="5252"/>
                  </a:cubicBezTo>
                  <a:lnTo>
                    <a:pt x="316" y="5632"/>
                  </a:lnTo>
                  <a:cubicBezTo>
                    <a:pt x="269" y="5660"/>
                    <a:pt x="242" y="5697"/>
                    <a:pt x="223" y="5753"/>
                  </a:cubicBezTo>
                  <a:cubicBezTo>
                    <a:pt x="214" y="5799"/>
                    <a:pt x="214" y="5855"/>
                    <a:pt x="242" y="5901"/>
                  </a:cubicBezTo>
                  <a:lnTo>
                    <a:pt x="826" y="6986"/>
                  </a:lnTo>
                  <a:cubicBezTo>
                    <a:pt x="858" y="7049"/>
                    <a:pt x="923" y="7087"/>
                    <a:pt x="991" y="7087"/>
                  </a:cubicBezTo>
                  <a:cubicBezTo>
                    <a:pt x="1024" y="7087"/>
                    <a:pt x="1056" y="7078"/>
                    <a:pt x="1086" y="7061"/>
                  </a:cubicBezTo>
                  <a:lnTo>
                    <a:pt x="1800" y="6680"/>
                  </a:lnTo>
                  <a:cubicBezTo>
                    <a:pt x="1813" y="6674"/>
                    <a:pt x="1826" y="6671"/>
                    <a:pt x="1839" y="6671"/>
                  </a:cubicBezTo>
                  <a:cubicBezTo>
                    <a:pt x="1862" y="6671"/>
                    <a:pt x="1884" y="6681"/>
                    <a:pt x="1902" y="6699"/>
                  </a:cubicBezTo>
                  <a:cubicBezTo>
                    <a:pt x="2106" y="6912"/>
                    <a:pt x="2338" y="7107"/>
                    <a:pt x="2598" y="7265"/>
                  </a:cubicBezTo>
                  <a:cubicBezTo>
                    <a:pt x="2635" y="7283"/>
                    <a:pt x="2644" y="7320"/>
                    <a:pt x="2635" y="7357"/>
                  </a:cubicBezTo>
                  <a:lnTo>
                    <a:pt x="2403" y="8137"/>
                  </a:lnTo>
                  <a:cubicBezTo>
                    <a:pt x="2366" y="8239"/>
                    <a:pt x="2431" y="8350"/>
                    <a:pt x="2533" y="8378"/>
                  </a:cubicBezTo>
                  <a:lnTo>
                    <a:pt x="3711" y="8740"/>
                  </a:lnTo>
                  <a:lnTo>
                    <a:pt x="3767" y="8740"/>
                  </a:lnTo>
                  <a:cubicBezTo>
                    <a:pt x="3804" y="8740"/>
                    <a:pt x="3832" y="8740"/>
                    <a:pt x="3860" y="8721"/>
                  </a:cubicBezTo>
                  <a:cubicBezTo>
                    <a:pt x="3906" y="8693"/>
                    <a:pt x="3943" y="8656"/>
                    <a:pt x="3952" y="8600"/>
                  </a:cubicBezTo>
                  <a:lnTo>
                    <a:pt x="4194" y="7830"/>
                  </a:lnTo>
                  <a:cubicBezTo>
                    <a:pt x="4203" y="7793"/>
                    <a:pt x="4231" y="7775"/>
                    <a:pt x="4268" y="7775"/>
                  </a:cubicBezTo>
                  <a:cubicBezTo>
                    <a:pt x="4299" y="7776"/>
                    <a:pt x="4330" y="7776"/>
                    <a:pt x="4361" y="7776"/>
                  </a:cubicBezTo>
                  <a:cubicBezTo>
                    <a:pt x="4634" y="7776"/>
                    <a:pt x="4901" y="7740"/>
                    <a:pt x="5168" y="7682"/>
                  </a:cubicBezTo>
                  <a:cubicBezTo>
                    <a:pt x="5174" y="7680"/>
                    <a:pt x="5181" y="7680"/>
                    <a:pt x="5187" y="7680"/>
                  </a:cubicBezTo>
                  <a:cubicBezTo>
                    <a:pt x="5217" y="7680"/>
                    <a:pt x="5245" y="7696"/>
                    <a:pt x="5260" y="7719"/>
                  </a:cubicBezTo>
                  <a:lnTo>
                    <a:pt x="5641" y="8433"/>
                  </a:lnTo>
                  <a:cubicBezTo>
                    <a:pt x="5680" y="8499"/>
                    <a:pt x="5752" y="8537"/>
                    <a:pt x="5824" y="8537"/>
                  </a:cubicBezTo>
                  <a:cubicBezTo>
                    <a:pt x="5853" y="8537"/>
                    <a:pt x="5883" y="8530"/>
                    <a:pt x="5910" y="8517"/>
                  </a:cubicBezTo>
                  <a:lnTo>
                    <a:pt x="6995" y="7933"/>
                  </a:lnTo>
                  <a:cubicBezTo>
                    <a:pt x="7088" y="7877"/>
                    <a:pt x="7125" y="7756"/>
                    <a:pt x="7079" y="7663"/>
                  </a:cubicBezTo>
                  <a:lnTo>
                    <a:pt x="6689" y="6949"/>
                  </a:lnTo>
                  <a:cubicBezTo>
                    <a:pt x="6670" y="6921"/>
                    <a:pt x="6680" y="6875"/>
                    <a:pt x="6708" y="6856"/>
                  </a:cubicBezTo>
                  <a:cubicBezTo>
                    <a:pt x="6930" y="6643"/>
                    <a:pt x="7116" y="6411"/>
                    <a:pt x="7283" y="6151"/>
                  </a:cubicBezTo>
                  <a:cubicBezTo>
                    <a:pt x="7298" y="6128"/>
                    <a:pt x="7326" y="6112"/>
                    <a:pt x="7351" y="6112"/>
                  </a:cubicBezTo>
                  <a:cubicBezTo>
                    <a:pt x="7356" y="6112"/>
                    <a:pt x="7361" y="6113"/>
                    <a:pt x="7366" y="6114"/>
                  </a:cubicBezTo>
                  <a:lnTo>
                    <a:pt x="8145" y="6355"/>
                  </a:lnTo>
                  <a:cubicBezTo>
                    <a:pt x="8163" y="6360"/>
                    <a:pt x="8181" y="6363"/>
                    <a:pt x="8198" y="6363"/>
                  </a:cubicBezTo>
                  <a:cubicBezTo>
                    <a:pt x="8283" y="6363"/>
                    <a:pt x="8365" y="6309"/>
                    <a:pt x="8396" y="6216"/>
                  </a:cubicBezTo>
                  <a:lnTo>
                    <a:pt x="8748" y="5038"/>
                  </a:lnTo>
                  <a:cubicBezTo>
                    <a:pt x="8776" y="4936"/>
                    <a:pt x="8721" y="4825"/>
                    <a:pt x="8619" y="4797"/>
                  </a:cubicBezTo>
                  <a:lnTo>
                    <a:pt x="7839" y="4565"/>
                  </a:lnTo>
                  <a:cubicBezTo>
                    <a:pt x="7802" y="4556"/>
                    <a:pt x="7784" y="4519"/>
                    <a:pt x="7784" y="4482"/>
                  </a:cubicBezTo>
                  <a:cubicBezTo>
                    <a:pt x="7793" y="4175"/>
                    <a:pt x="7765" y="3879"/>
                    <a:pt x="7691" y="3582"/>
                  </a:cubicBezTo>
                  <a:cubicBezTo>
                    <a:pt x="7682" y="3545"/>
                    <a:pt x="7700" y="3508"/>
                    <a:pt x="7728" y="3489"/>
                  </a:cubicBezTo>
                  <a:lnTo>
                    <a:pt x="8442" y="3109"/>
                  </a:lnTo>
                  <a:cubicBezTo>
                    <a:pt x="8489" y="3081"/>
                    <a:pt x="8526" y="3044"/>
                    <a:pt x="8544" y="2988"/>
                  </a:cubicBezTo>
                  <a:cubicBezTo>
                    <a:pt x="8554" y="2942"/>
                    <a:pt x="8554" y="2886"/>
                    <a:pt x="8526" y="2840"/>
                  </a:cubicBezTo>
                  <a:lnTo>
                    <a:pt x="7941" y="1754"/>
                  </a:lnTo>
                  <a:cubicBezTo>
                    <a:pt x="7913" y="1708"/>
                    <a:pt x="7876" y="1680"/>
                    <a:pt x="7830" y="1662"/>
                  </a:cubicBezTo>
                  <a:cubicBezTo>
                    <a:pt x="7810" y="1658"/>
                    <a:pt x="7789" y="1656"/>
                    <a:pt x="7769" y="1656"/>
                  </a:cubicBezTo>
                  <a:cubicBezTo>
                    <a:pt x="7735" y="1656"/>
                    <a:pt x="7702" y="1662"/>
                    <a:pt x="7672" y="1680"/>
                  </a:cubicBezTo>
                  <a:lnTo>
                    <a:pt x="6958" y="2060"/>
                  </a:lnTo>
                  <a:cubicBezTo>
                    <a:pt x="6948" y="2067"/>
                    <a:pt x="6937" y="2070"/>
                    <a:pt x="6926" y="2070"/>
                  </a:cubicBezTo>
                  <a:cubicBezTo>
                    <a:pt x="6905" y="2070"/>
                    <a:pt x="6883" y="2060"/>
                    <a:pt x="6865" y="2042"/>
                  </a:cubicBezTo>
                  <a:cubicBezTo>
                    <a:pt x="6661" y="1828"/>
                    <a:pt x="6420" y="1634"/>
                    <a:pt x="6160" y="1476"/>
                  </a:cubicBezTo>
                  <a:cubicBezTo>
                    <a:pt x="6132" y="1457"/>
                    <a:pt x="6114" y="1420"/>
                    <a:pt x="6132" y="1383"/>
                  </a:cubicBezTo>
                  <a:lnTo>
                    <a:pt x="6364" y="604"/>
                  </a:lnTo>
                  <a:cubicBezTo>
                    <a:pt x="6374" y="558"/>
                    <a:pt x="6374" y="502"/>
                    <a:pt x="6346" y="456"/>
                  </a:cubicBezTo>
                  <a:cubicBezTo>
                    <a:pt x="6327" y="409"/>
                    <a:pt x="6281" y="372"/>
                    <a:pt x="6234" y="363"/>
                  </a:cubicBezTo>
                  <a:lnTo>
                    <a:pt x="5056" y="10"/>
                  </a:lnTo>
                  <a:cubicBezTo>
                    <a:pt x="5035" y="3"/>
                    <a:pt x="5014" y="0"/>
                    <a:pt x="49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4"/>
            <p:cNvSpPr/>
            <p:nvPr/>
          </p:nvSpPr>
          <p:spPr>
            <a:xfrm>
              <a:off x="7731226" y="2764939"/>
              <a:ext cx="652517" cy="651101"/>
            </a:xfrm>
            <a:custGeom>
              <a:avLst/>
              <a:gdLst/>
              <a:ahLst/>
              <a:cxnLst/>
              <a:rect l="l" t="t" r="r" b="b"/>
              <a:pathLst>
                <a:path w="11059" h="11035" extrusionOk="0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4"/>
            <p:cNvSpPr/>
            <p:nvPr/>
          </p:nvSpPr>
          <p:spPr>
            <a:xfrm>
              <a:off x="5349677" y="3784338"/>
              <a:ext cx="1411122" cy="6608"/>
            </a:xfrm>
            <a:custGeom>
              <a:avLst/>
              <a:gdLst/>
              <a:ahLst/>
              <a:cxnLst/>
              <a:rect l="l" t="t" r="r" b="b"/>
              <a:pathLst>
                <a:path w="23916" h="112" extrusionOk="0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3860" y="112"/>
                  </a:lnTo>
                  <a:cubicBezTo>
                    <a:pt x="23888" y="112"/>
                    <a:pt x="23916" y="84"/>
                    <a:pt x="23916" y="56"/>
                  </a:cubicBezTo>
                  <a:cubicBezTo>
                    <a:pt x="23916" y="19"/>
                    <a:pt x="23888" y="0"/>
                    <a:pt x="23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4"/>
            <p:cNvSpPr/>
            <p:nvPr/>
          </p:nvSpPr>
          <p:spPr>
            <a:xfrm>
              <a:off x="5615133" y="3875734"/>
              <a:ext cx="879679" cy="6608"/>
            </a:xfrm>
            <a:custGeom>
              <a:avLst/>
              <a:gdLst/>
              <a:ahLst/>
              <a:cxnLst/>
              <a:rect l="l" t="t" r="r" b="b"/>
              <a:pathLst>
                <a:path w="14909" h="112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14853" y="112"/>
                  </a:lnTo>
                  <a:cubicBezTo>
                    <a:pt x="14890" y="112"/>
                    <a:pt x="14908" y="93"/>
                    <a:pt x="14908" y="56"/>
                  </a:cubicBezTo>
                  <a:cubicBezTo>
                    <a:pt x="14908" y="28"/>
                    <a:pt x="14890" y="1"/>
                    <a:pt x="148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4"/>
            <p:cNvSpPr/>
            <p:nvPr/>
          </p:nvSpPr>
          <p:spPr>
            <a:xfrm>
              <a:off x="7107207" y="3142854"/>
              <a:ext cx="958508" cy="662902"/>
            </a:xfrm>
            <a:custGeom>
              <a:avLst/>
              <a:gdLst/>
              <a:ahLst/>
              <a:cxnLst/>
              <a:rect l="l" t="t" r="r" b="b"/>
              <a:pathLst>
                <a:path w="16245" h="11235" extrusionOk="0">
                  <a:moveTo>
                    <a:pt x="418" y="0"/>
                  </a:moveTo>
                  <a:cubicBezTo>
                    <a:pt x="186" y="0"/>
                    <a:pt x="1" y="186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096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4"/>
            <p:cNvSpPr/>
            <p:nvPr/>
          </p:nvSpPr>
          <p:spPr>
            <a:xfrm>
              <a:off x="7103372" y="3139550"/>
              <a:ext cx="966178" cy="669451"/>
            </a:xfrm>
            <a:custGeom>
              <a:avLst/>
              <a:gdLst/>
              <a:ahLst/>
              <a:cxnLst/>
              <a:rect l="l" t="t" r="r" b="b"/>
              <a:pathLst>
                <a:path w="16375" h="11346" extrusionOk="0">
                  <a:moveTo>
                    <a:pt x="15883" y="112"/>
                  </a:moveTo>
                  <a:cubicBezTo>
                    <a:pt x="16087" y="112"/>
                    <a:pt x="16254" y="279"/>
                    <a:pt x="16254" y="483"/>
                  </a:cubicBezTo>
                  <a:lnTo>
                    <a:pt x="16254" y="11142"/>
                  </a:lnTo>
                  <a:cubicBezTo>
                    <a:pt x="16254" y="11188"/>
                    <a:pt x="16217" y="11235"/>
                    <a:pt x="16161" y="11235"/>
                  </a:cubicBezTo>
                  <a:lnTo>
                    <a:pt x="205" y="11235"/>
                  </a:lnTo>
                  <a:cubicBezTo>
                    <a:pt x="159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4" y="1"/>
                    <a:pt x="1" y="214"/>
                    <a:pt x="1" y="483"/>
                  </a:cubicBezTo>
                  <a:lnTo>
                    <a:pt x="1" y="11142"/>
                  </a:lnTo>
                  <a:cubicBezTo>
                    <a:pt x="1" y="11253"/>
                    <a:pt x="94" y="11346"/>
                    <a:pt x="214" y="11346"/>
                  </a:cubicBezTo>
                  <a:lnTo>
                    <a:pt x="16161" y="11346"/>
                  </a:lnTo>
                  <a:cubicBezTo>
                    <a:pt x="16281" y="11346"/>
                    <a:pt x="16365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2" y="1"/>
                    <a:pt x="15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4"/>
            <p:cNvSpPr/>
            <p:nvPr/>
          </p:nvSpPr>
          <p:spPr>
            <a:xfrm>
              <a:off x="7177303" y="3206342"/>
              <a:ext cx="818316" cy="535927"/>
            </a:xfrm>
            <a:custGeom>
              <a:avLst/>
              <a:gdLst/>
              <a:ahLst/>
              <a:cxnLst/>
              <a:rect l="l" t="t" r="r" b="b"/>
              <a:pathLst>
                <a:path w="13869" h="9083" extrusionOk="0">
                  <a:moveTo>
                    <a:pt x="0" y="0"/>
                  </a:moveTo>
                  <a:lnTo>
                    <a:pt x="0" y="1856"/>
                  </a:lnTo>
                  <a:lnTo>
                    <a:pt x="0" y="7375"/>
                  </a:lnTo>
                  <a:lnTo>
                    <a:pt x="0" y="9082"/>
                  </a:lnTo>
                  <a:lnTo>
                    <a:pt x="13869" y="908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4"/>
            <p:cNvSpPr/>
            <p:nvPr/>
          </p:nvSpPr>
          <p:spPr>
            <a:xfrm>
              <a:off x="7173468" y="3203038"/>
              <a:ext cx="825455" cy="542476"/>
            </a:xfrm>
            <a:custGeom>
              <a:avLst/>
              <a:gdLst/>
              <a:ahLst/>
              <a:cxnLst/>
              <a:rect l="l" t="t" r="r" b="b"/>
              <a:pathLst>
                <a:path w="13990" h="9194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1912"/>
                  </a:lnTo>
                  <a:cubicBezTo>
                    <a:pt x="0" y="1939"/>
                    <a:pt x="28" y="1967"/>
                    <a:pt x="65" y="1967"/>
                  </a:cubicBezTo>
                  <a:cubicBezTo>
                    <a:pt x="93" y="1967"/>
                    <a:pt x="121" y="1939"/>
                    <a:pt x="121" y="1912"/>
                  </a:cubicBezTo>
                  <a:lnTo>
                    <a:pt x="121" y="112"/>
                  </a:lnTo>
                  <a:lnTo>
                    <a:pt x="13878" y="112"/>
                  </a:lnTo>
                  <a:lnTo>
                    <a:pt x="13878" y="9073"/>
                  </a:lnTo>
                  <a:lnTo>
                    <a:pt x="121" y="9073"/>
                  </a:lnTo>
                  <a:lnTo>
                    <a:pt x="121" y="7431"/>
                  </a:lnTo>
                  <a:cubicBezTo>
                    <a:pt x="121" y="7403"/>
                    <a:pt x="93" y="7376"/>
                    <a:pt x="65" y="7376"/>
                  </a:cubicBezTo>
                  <a:cubicBezTo>
                    <a:pt x="28" y="7376"/>
                    <a:pt x="0" y="7403"/>
                    <a:pt x="0" y="7431"/>
                  </a:cubicBezTo>
                  <a:lnTo>
                    <a:pt x="0" y="9138"/>
                  </a:lnTo>
                  <a:cubicBezTo>
                    <a:pt x="0" y="9166"/>
                    <a:pt x="28" y="9194"/>
                    <a:pt x="65" y="9194"/>
                  </a:cubicBezTo>
                  <a:lnTo>
                    <a:pt x="13934" y="9194"/>
                  </a:lnTo>
                  <a:cubicBezTo>
                    <a:pt x="13971" y="9194"/>
                    <a:pt x="13990" y="9166"/>
                    <a:pt x="13990" y="9138"/>
                  </a:cubicBezTo>
                  <a:lnTo>
                    <a:pt x="13990" y="56"/>
                  </a:lnTo>
                  <a:cubicBezTo>
                    <a:pt x="13990" y="28"/>
                    <a:pt x="13971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4"/>
            <p:cNvSpPr/>
            <p:nvPr/>
          </p:nvSpPr>
          <p:spPr>
            <a:xfrm>
              <a:off x="7173468" y="3369427"/>
              <a:ext cx="7139" cy="180727"/>
            </a:xfrm>
            <a:custGeom>
              <a:avLst/>
              <a:gdLst/>
              <a:ahLst/>
              <a:cxnLst/>
              <a:rect l="l" t="t" r="r" b="b"/>
              <a:pathLst>
                <a:path w="121" h="3063" extrusionOk="0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006"/>
                  </a:lnTo>
                  <a:cubicBezTo>
                    <a:pt x="0" y="3043"/>
                    <a:pt x="28" y="3062"/>
                    <a:pt x="65" y="3062"/>
                  </a:cubicBezTo>
                  <a:cubicBezTo>
                    <a:pt x="93" y="3062"/>
                    <a:pt x="121" y="3043"/>
                    <a:pt x="121" y="3006"/>
                  </a:cubicBezTo>
                  <a:lnTo>
                    <a:pt x="121" y="66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4"/>
            <p:cNvSpPr/>
            <p:nvPr/>
          </p:nvSpPr>
          <p:spPr>
            <a:xfrm>
              <a:off x="7575752" y="3164745"/>
              <a:ext cx="21418" cy="21418"/>
            </a:xfrm>
            <a:custGeom>
              <a:avLst/>
              <a:gdLst/>
              <a:ahLst/>
              <a:cxnLst/>
              <a:rect l="l" t="t" r="r" b="b"/>
              <a:pathLst>
                <a:path w="363" h="363" extrusionOk="0">
                  <a:moveTo>
                    <a:pt x="177" y="112"/>
                  </a:moveTo>
                  <a:cubicBezTo>
                    <a:pt x="214" y="112"/>
                    <a:pt x="251" y="139"/>
                    <a:pt x="242" y="177"/>
                  </a:cubicBezTo>
                  <a:cubicBezTo>
                    <a:pt x="242" y="214"/>
                    <a:pt x="214" y="251"/>
                    <a:pt x="177" y="251"/>
                  </a:cubicBezTo>
                  <a:cubicBezTo>
                    <a:pt x="149" y="251"/>
                    <a:pt x="112" y="214"/>
                    <a:pt x="112" y="177"/>
                  </a:cubicBezTo>
                  <a:cubicBezTo>
                    <a:pt x="112" y="149"/>
                    <a:pt x="140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1" y="84"/>
                    <a:pt x="1" y="177"/>
                  </a:cubicBezTo>
                  <a:cubicBezTo>
                    <a:pt x="1" y="279"/>
                    <a:pt x="84" y="362"/>
                    <a:pt x="177" y="362"/>
                  </a:cubicBezTo>
                  <a:cubicBezTo>
                    <a:pt x="279" y="362"/>
                    <a:pt x="362" y="279"/>
                    <a:pt x="362" y="177"/>
                  </a:cubicBezTo>
                  <a:cubicBezTo>
                    <a:pt x="362" y="84"/>
                    <a:pt x="279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4"/>
            <p:cNvSpPr/>
            <p:nvPr/>
          </p:nvSpPr>
          <p:spPr>
            <a:xfrm>
              <a:off x="6950141" y="3800741"/>
              <a:ext cx="1272641" cy="86027"/>
            </a:xfrm>
            <a:custGeom>
              <a:avLst/>
              <a:gdLst/>
              <a:ahLst/>
              <a:cxnLst/>
              <a:rect l="l" t="t" r="r" b="b"/>
              <a:pathLst>
                <a:path w="21569" h="1458" extrusionOk="0">
                  <a:moveTo>
                    <a:pt x="0" y="1"/>
                  </a:moveTo>
                  <a:lnTo>
                    <a:pt x="0" y="882"/>
                  </a:lnTo>
                  <a:cubicBezTo>
                    <a:pt x="0" y="1197"/>
                    <a:pt x="251" y="1457"/>
                    <a:pt x="566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4"/>
            <p:cNvSpPr/>
            <p:nvPr/>
          </p:nvSpPr>
          <p:spPr>
            <a:xfrm>
              <a:off x="6946836" y="3797495"/>
              <a:ext cx="1279249" cy="92517"/>
            </a:xfrm>
            <a:custGeom>
              <a:avLst/>
              <a:gdLst/>
              <a:ahLst/>
              <a:cxnLst/>
              <a:rect l="l" t="t" r="r" b="b"/>
              <a:pathLst>
                <a:path w="21681" h="1568" extrusionOk="0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9" y="1447"/>
                  </a:cubicBezTo>
                  <a:lnTo>
                    <a:pt x="622" y="1447"/>
                  </a:lnTo>
                  <a:cubicBezTo>
                    <a:pt x="344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lnTo>
                    <a:pt x="1" y="937"/>
                  </a:lnTo>
                  <a:cubicBezTo>
                    <a:pt x="1" y="1290"/>
                    <a:pt x="279" y="1568"/>
                    <a:pt x="622" y="1568"/>
                  </a:cubicBezTo>
                  <a:lnTo>
                    <a:pt x="21059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3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4"/>
            <p:cNvSpPr/>
            <p:nvPr/>
          </p:nvSpPr>
          <p:spPr>
            <a:xfrm>
              <a:off x="6958873" y="3863166"/>
              <a:ext cx="1255176" cy="6608"/>
            </a:xfrm>
            <a:custGeom>
              <a:avLst/>
              <a:gdLst/>
              <a:ahLst/>
              <a:cxnLst/>
              <a:rect l="l" t="t" r="r" b="b"/>
              <a:pathLst>
                <a:path w="21273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1217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4"/>
            <p:cNvSpPr/>
            <p:nvPr/>
          </p:nvSpPr>
          <p:spPr>
            <a:xfrm>
              <a:off x="7464649" y="3806228"/>
              <a:ext cx="243093" cy="26905"/>
            </a:xfrm>
            <a:custGeom>
              <a:avLst/>
              <a:gdLst/>
              <a:ahLst/>
              <a:cxnLst/>
              <a:rect l="l" t="t" r="r" b="b"/>
              <a:pathLst>
                <a:path w="4120" h="456" extrusionOk="0">
                  <a:moveTo>
                    <a:pt x="1" y="0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4"/>
            <p:cNvSpPr/>
            <p:nvPr/>
          </p:nvSpPr>
          <p:spPr>
            <a:xfrm>
              <a:off x="7461345" y="3802393"/>
              <a:ext cx="250233" cy="33986"/>
            </a:xfrm>
            <a:custGeom>
              <a:avLst/>
              <a:gdLst/>
              <a:ahLst/>
              <a:cxnLst/>
              <a:rect l="l" t="t" r="r" b="b"/>
              <a:pathLst>
                <a:path w="4241" h="576" extrusionOk="0">
                  <a:moveTo>
                    <a:pt x="4120" y="121"/>
                  </a:moveTo>
                  <a:lnTo>
                    <a:pt x="4120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6" y="1"/>
                  </a:moveTo>
                  <a:cubicBezTo>
                    <a:pt x="29" y="1"/>
                    <a:pt x="1" y="28"/>
                    <a:pt x="1" y="65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4"/>
            <p:cNvSpPr/>
            <p:nvPr/>
          </p:nvSpPr>
          <p:spPr>
            <a:xfrm>
              <a:off x="7340388" y="3308122"/>
              <a:ext cx="439043" cy="375025"/>
            </a:xfrm>
            <a:custGeom>
              <a:avLst/>
              <a:gdLst/>
              <a:ahLst/>
              <a:cxnLst/>
              <a:rect l="l" t="t" r="r" b="b"/>
              <a:pathLst>
                <a:path w="7441" h="6356" extrusionOk="0">
                  <a:moveTo>
                    <a:pt x="298" y="1"/>
                  </a:moveTo>
                  <a:cubicBezTo>
                    <a:pt x="140" y="1"/>
                    <a:pt x="1" y="131"/>
                    <a:pt x="1" y="298"/>
                  </a:cubicBezTo>
                  <a:lnTo>
                    <a:pt x="1" y="6058"/>
                  </a:lnTo>
                  <a:cubicBezTo>
                    <a:pt x="1" y="6225"/>
                    <a:pt x="140" y="6355"/>
                    <a:pt x="298" y="6355"/>
                  </a:cubicBezTo>
                  <a:lnTo>
                    <a:pt x="7144" y="6355"/>
                  </a:lnTo>
                  <a:cubicBezTo>
                    <a:pt x="7301" y="6355"/>
                    <a:pt x="7441" y="6225"/>
                    <a:pt x="7441" y="6058"/>
                  </a:cubicBezTo>
                  <a:lnTo>
                    <a:pt x="7441" y="298"/>
                  </a:lnTo>
                  <a:cubicBezTo>
                    <a:pt x="7441" y="131"/>
                    <a:pt x="7301" y="1"/>
                    <a:pt x="7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4"/>
            <p:cNvSpPr/>
            <p:nvPr/>
          </p:nvSpPr>
          <p:spPr>
            <a:xfrm>
              <a:off x="7369418" y="3278562"/>
              <a:ext cx="439043" cy="375025"/>
            </a:xfrm>
            <a:custGeom>
              <a:avLst/>
              <a:gdLst/>
              <a:ahLst/>
              <a:cxnLst/>
              <a:rect l="l" t="t" r="r" b="b"/>
              <a:pathLst>
                <a:path w="7441" h="6356" extrusionOk="0">
                  <a:moveTo>
                    <a:pt x="353" y="1"/>
                  </a:moveTo>
                  <a:cubicBezTo>
                    <a:pt x="158" y="1"/>
                    <a:pt x="0" y="159"/>
                    <a:pt x="0" y="344"/>
                  </a:cubicBezTo>
                  <a:lnTo>
                    <a:pt x="0" y="6012"/>
                  </a:lnTo>
                  <a:cubicBezTo>
                    <a:pt x="0" y="6198"/>
                    <a:pt x="158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0" y="6198"/>
                    <a:pt x="7440" y="6012"/>
                  </a:cubicBezTo>
                  <a:lnTo>
                    <a:pt x="7440" y="344"/>
                  </a:lnTo>
                  <a:cubicBezTo>
                    <a:pt x="7440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4"/>
            <p:cNvSpPr/>
            <p:nvPr/>
          </p:nvSpPr>
          <p:spPr>
            <a:xfrm>
              <a:off x="7366113" y="3274727"/>
              <a:ext cx="445593" cy="382695"/>
            </a:xfrm>
            <a:custGeom>
              <a:avLst/>
              <a:gdLst/>
              <a:ahLst/>
              <a:cxnLst/>
              <a:rect l="l" t="t" r="r" b="b"/>
              <a:pathLst>
                <a:path w="7552" h="6486" extrusionOk="0">
                  <a:moveTo>
                    <a:pt x="7144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4" y="6365"/>
                  </a:cubicBezTo>
                  <a:lnTo>
                    <a:pt x="409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1"/>
                  </a:moveTo>
                  <a:cubicBezTo>
                    <a:pt x="186" y="1"/>
                    <a:pt x="1" y="186"/>
                    <a:pt x="1" y="409"/>
                  </a:cubicBezTo>
                  <a:lnTo>
                    <a:pt x="1" y="6077"/>
                  </a:lnTo>
                  <a:cubicBezTo>
                    <a:pt x="1" y="6300"/>
                    <a:pt x="186" y="6485"/>
                    <a:pt x="409" y="6485"/>
                  </a:cubicBezTo>
                  <a:lnTo>
                    <a:pt x="7144" y="6485"/>
                  </a:lnTo>
                  <a:cubicBezTo>
                    <a:pt x="7366" y="6485"/>
                    <a:pt x="7552" y="6300"/>
                    <a:pt x="7552" y="6077"/>
                  </a:cubicBezTo>
                  <a:lnTo>
                    <a:pt x="7552" y="409"/>
                  </a:lnTo>
                  <a:cubicBezTo>
                    <a:pt x="7552" y="186"/>
                    <a:pt x="7366" y="1"/>
                    <a:pt x="7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4"/>
            <p:cNvSpPr/>
            <p:nvPr/>
          </p:nvSpPr>
          <p:spPr>
            <a:xfrm>
              <a:off x="7437271" y="3476164"/>
              <a:ext cx="302746" cy="40594"/>
            </a:xfrm>
            <a:custGeom>
              <a:avLst/>
              <a:gdLst/>
              <a:ahLst/>
              <a:cxnLst/>
              <a:rect l="l" t="t" r="r" b="b"/>
              <a:pathLst>
                <a:path w="5131" h="688" extrusionOk="0">
                  <a:moveTo>
                    <a:pt x="316" y="1"/>
                  </a:moveTo>
                  <a:cubicBezTo>
                    <a:pt x="140" y="1"/>
                    <a:pt x="1" y="140"/>
                    <a:pt x="1" y="325"/>
                  </a:cubicBezTo>
                  <a:lnTo>
                    <a:pt x="1" y="362"/>
                  </a:lnTo>
                  <a:cubicBezTo>
                    <a:pt x="1" y="539"/>
                    <a:pt x="140" y="687"/>
                    <a:pt x="316" y="687"/>
                  </a:cubicBezTo>
                  <a:lnTo>
                    <a:pt x="4806" y="687"/>
                  </a:lnTo>
                  <a:cubicBezTo>
                    <a:pt x="4982" y="687"/>
                    <a:pt x="5131" y="539"/>
                    <a:pt x="5131" y="362"/>
                  </a:cubicBezTo>
                  <a:lnTo>
                    <a:pt x="5131" y="325"/>
                  </a:lnTo>
                  <a:cubicBezTo>
                    <a:pt x="5131" y="140"/>
                    <a:pt x="4982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7433436" y="3472919"/>
              <a:ext cx="309885" cy="47085"/>
            </a:xfrm>
            <a:custGeom>
              <a:avLst/>
              <a:gdLst/>
              <a:ahLst/>
              <a:cxnLst/>
              <a:rect l="l" t="t" r="r" b="b"/>
              <a:pathLst>
                <a:path w="5252" h="798" extrusionOk="0">
                  <a:moveTo>
                    <a:pt x="4871" y="111"/>
                  </a:moveTo>
                  <a:cubicBezTo>
                    <a:pt x="5019" y="111"/>
                    <a:pt x="5131" y="232"/>
                    <a:pt x="5131" y="380"/>
                  </a:cubicBezTo>
                  <a:lnTo>
                    <a:pt x="5131" y="417"/>
                  </a:lnTo>
                  <a:cubicBezTo>
                    <a:pt x="5131" y="566"/>
                    <a:pt x="5019" y="677"/>
                    <a:pt x="4871" y="677"/>
                  </a:cubicBezTo>
                  <a:lnTo>
                    <a:pt x="381" y="677"/>
                  </a:lnTo>
                  <a:cubicBezTo>
                    <a:pt x="242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7" y="0"/>
                    <a:pt x="1" y="167"/>
                    <a:pt x="1" y="380"/>
                  </a:cubicBezTo>
                  <a:lnTo>
                    <a:pt x="1" y="417"/>
                  </a:lnTo>
                  <a:cubicBezTo>
                    <a:pt x="1" y="631"/>
                    <a:pt x="177" y="798"/>
                    <a:pt x="381" y="798"/>
                  </a:cubicBezTo>
                  <a:lnTo>
                    <a:pt x="4871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4"/>
            <p:cNvSpPr/>
            <p:nvPr/>
          </p:nvSpPr>
          <p:spPr>
            <a:xfrm>
              <a:off x="7470136" y="3487138"/>
              <a:ext cx="234833" cy="16993"/>
            </a:xfrm>
            <a:custGeom>
              <a:avLst/>
              <a:gdLst/>
              <a:ahLst/>
              <a:cxnLst/>
              <a:rect l="l" t="t" r="r" b="b"/>
              <a:pathLst>
                <a:path w="3980" h="288" extrusionOk="0">
                  <a:moveTo>
                    <a:pt x="3850" y="56"/>
                  </a:moveTo>
                  <a:cubicBezTo>
                    <a:pt x="3887" y="56"/>
                    <a:pt x="3924" y="93"/>
                    <a:pt x="3924" y="130"/>
                  </a:cubicBezTo>
                  <a:lnTo>
                    <a:pt x="3924" y="149"/>
                  </a:lnTo>
                  <a:cubicBezTo>
                    <a:pt x="3924" y="195"/>
                    <a:pt x="3887" y="223"/>
                    <a:pt x="3850" y="223"/>
                  </a:cubicBezTo>
                  <a:lnTo>
                    <a:pt x="139" y="223"/>
                  </a:lnTo>
                  <a:cubicBezTo>
                    <a:pt x="93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0" y="0"/>
                  </a:moveTo>
                  <a:cubicBezTo>
                    <a:pt x="56" y="0"/>
                    <a:pt x="0" y="56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56" y="288"/>
                    <a:pt x="130" y="288"/>
                  </a:cubicBezTo>
                  <a:lnTo>
                    <a:pt x="3841" y="288"/>
                  </a:lnTo>
                  <a:cubicBezTo>
                    <a:pt x="3924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4" y="0"/>
                    <a:pt x="38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4"/>
            <p:cNvSpPr/>
            <p:nvPr/>
          </p:nvSpPr>
          <p:spPr>
            <a:xfrm>
              <a:off x="7489253" y="3539120"/>
              <a:ext cx="198251" cy="23601"/>
            </a:xfrm>
            <a:custGeom>
              <a:avLst/>
              <a:gdLst/>
              <a:ahLst/>
              <a:cxnLst/>
              <a:rect l="l" t="t" r="r" b="b"/>
              <a:pathLst>
                <a:path w="3360" h="400" extrusionOk="0">
                  <a:moveTo>
                    <a:pt x="205" y="0"/>
                  </a:moveTo>
                  <a:cubicBezTo>
                    <a:pt x="94" y="0"/>
                    <a:pt x="1" y="93"/>
                    <a:pt x="1" y="205"/>
                  </a:cubicBezTo>
                  <a:cubicBezTo>
                    <a:pt x="1" y="316"/>
                    <a:pt x="94" y="399"/>
                    <a:pt x="205" y="399"/>
                  </a:cubicBezTo>
                  <a:lnTo>
                    <a:pt x="3155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4"/>
            <p:cNvSpPr/>
            <p:nvPr/>
          </p:nvSpPr>
          <p:spPr>
            <a:xfrm>
              <a:off x="7486008" y="3535816"/>
              <a:ext cx="204741" cy="30741"/>
            </a:xfrm>
            <a:custGeom>
              <a:avLst/>
              <a:gdLst/>
              <a:ahLst/>
              <a:cxnLst/>
              <a:rect l="l" t="t" r="r" b="b"/>
              <a:pathLst>
                <a:path w="3470" h="521" extrusionOk="0">
                  <a:moveTo>
                    <a:pt x="3210" y="121"/>
                  </a:moveTo>
                  <a:cubicBezTo>
                    <a:pt x="3294" y="121"/>
                    <a:pt x="3358" y="177"/>
                    <a:pt x="3358" y="261"/>
                  </a:cubicBezTo>
                  <a:cubicBezTo>
                    <a:pt x="3358" y="335"/>
                    <a:pt x="3294" y="400"/>
                    <a:pt x="3210" y="400"/>
                  </a:cubicBezTo>
                  <a:lnTo>
                    <a:pt x="260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1"/>
                  </a:cubicBezTo>
                  <a:cubicBezTo>
                    <a:pt x="0" y="400"/>
                    <a:pt x="112" y="520"/>
                    <a:pt x="260" y="520"/>
                  </a:cubicBezTo>
                  <a:lnTo>
                    <a:pt x="3210" y="520"/>
                  </a:lnTo>
                  <a:cubicBezTo>
                    <a:pt x="3358" y="520"/>
                    <a:pt x="3470" y="400"/>
                    <a:pt x="3470" y="261"/>
                  </a:cubicBezTo>
                  <a:cubicBezTo>
                    <a:pt x="3470" y="112"/>
                    <a:pt x="3358" y="1"/>
                    <a:pt x="3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4"/>
            <p:cNvSpPr/>
            <p:nvPr/>
          </p:nvSpPr>
          <p:spPr>
            <a:xfrm>
              <a:off x="7529257" y="3545139"/>
              <a:ext cx="11506" cy="11565"/>
            </a:xfrm>
            <a:custGeom>
              <a:avLst/>
              <a:gdLst/>
              <a:ahLst/>
              <a:cxnLst/>
              <a:rect l="l" t="t" r="r" b="b"/>
              <a:pathLst>
                <a:path w="195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4"/>
            <p:cNvSpPr/>
            <p:nvPr/>
          </p:nvSpPr>
          <p:spPr>
            <a:xfrm>
              <a:off x="7551148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4"/>
            <p:cNvSpPr/>
            <p:nvPr/>
          </p:nvSpPr>
          <p:spPr>
            <a:xfrm>
              <a:off x="7571917" y="3545139"/>
              <a:ext cx="11034" cy="11565"/>
            </a:xfrm>
            <a:custGeom>
              <a:avLst/>
              <a:gdLst/>
              <a:ahLst/>
              <a:cxnLst/>
              <a:rect l="l" t="t" r="r" b="b"/>
              <a:pathLst>
                <a:path w="187" h="196" extrusionOk="0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4"/>
            <p:cNvSpPr/>
            <p:nvPr/>
          </p:nvSpPr>
          <p:spPr>
            <a:xfrm>
              <a:off x="7593807" y="3545139"/>
              <a:ext cx="11034" cy="11565"/>
            </a:xfrm>
            <a:custGeom>
              <a:avLst/>
              <a:gdLst/>
              <a:ahLst/>
              <a:cxnLst/>
              <a:rect l="l" t="t" r="r" b="b"/>
              <a:pathLst>
                <a:path w="187" h="196" extrusionOk="0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4"/>
            <p:cNvSpPr/>
            <p:nvPr/>
          </p:nvSpPr>
          <p:spPr>
            <a:xfrm>
              <a:off x="7614635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75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4"/>
            <p:cNvSpPr/>
            <p:nvPr/>
          </p:nvSpPr>
          <p:spPr>
            <a:xfrm>
              <a:off x="7636525" y="3545139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102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4"/>
            <p:cNvSpPr/>
            <p:nvPr/>
          </p:nvSpPr>
          <p:spPr>
            <a:xfrm>
              <a:off x="7524832" y="3322342"/>
              <a:ext cx="127093" cy="127093"/>
            </a:xfrm>
            <a:custGeom>
              <a:avLst/>
              <a:gdLst/>
              <a:ahLst/>
              <a:cxnLst/>
              <a:rect l="l" t="t" r="r" b="b"/>
              <a:pathLst>
                <a:path w="2154" h="2154" extrusionOk="0">
                  <a:moveTo>
                    <a:pt x="1077" y="1"/>
                  </a:moveTo>
                  <a:cubicBezTo>
                    <a:pt x="483" y="1"/>
                    <a:pt x="1" y="483"/>
                    <a:pt x="1" y="1077"/>
                  </a:cubicBezTo>
                  <a:cubicBezTo>
                    <a:pt x="1" y="1671"/>
                    <a:pt x="483" y="2153"/>
                    <a:pt x="1077" y="2153"/>
                  </a:cubicBezTo>
                  <a:cubicBezTo>
                    <a:pt x="1671" y="2153"/>
                    <a:pt x="2153" y="1671"/>
                    <a:pt x="2153" y="1077"/>
                  </a:cubicBezTo>
                  <a:cubicBezTo>
                    <a:pt x="2153" y="483"/>
                    <a:pt x="1671" y="1"/>
                    <a:pt x="10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4"/>
            <p:cNvSpPr/>
            <p:nvPr/>
          </p:nvSpPr>
          <p:spPr>
            <a:xfrm>
              <a:off x="7521587" y="3319097"/>
              <a:ext cx="133583" cy="133583"/>
            </a:xfrm>
            <a:custGeom>
              <a:avLst/>
              <a:gdLst/>
              <a:ahLst/>
              <a:cxnLst/>
              <a:rect l="l" t="t" r="r" b="b"/>
              <a:pathLst>
                <a:path w="2264" h="2264" extrusionOk="0">
                  <a:moveTo>
                    <a:pt x="1132" y="112"/>
                  </a:moveTo>
                  <a:cubicBezTo>
                    <a:pt x="1698" y="112"/>
                    <a:pt x="2152" y="575"/>
                    <a:pt x="2152" y="1132"/>
                  </a:cubicBezTo>
                  <a:cubicBezTo>
                    <a:pt x="2152" y="1689"/>
                    <a:pt x="1698" y="2152"/>
                    <a:pt x="1132" y="2152"/>
                  </a:cubicBezTo>
                  <a:cubicBezTo>
                    <a:pt x="575" y="2152"/>
                    <a:pt x="121" y="1689"/>
                    <a:pt x="121" y="1132"/>
                  </a:cubicBezTo>
                  <a:cubicBezTo>
                    <a:pt x="121" y="575"/>
                    <a:pt x="575" y="112"/>
                    <a:pt x="1132" y="112"/>
                  </a:cubicBezTo>
                  <a:close/>
                  <a:moveTo>
                    <a:pt x="1132" y="0"/>
                  </a:moveTo>
                  <a:cubicBezTo>
                    <a:pt x="511" y="0"/>
                    <a:pt x="0" y="510"/>
                    <a:pt x="0" y="1132"/>
                  </a:cubicBezTo>
                  <a:cubicBezTo>
                    <a:pt x="0" y="1754"/>
                    <a:pt x="511" y="2264"/>
                    <a:pt x="1132" y="2264"/>
                  </a:cubicBezTo>
                  <a:cubicBezTo>
                    <a:pt x="1763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4"/>
            <p:cNvSpPr/>
            <p:nvPr/>
          </p:nvSpPr>
          <p:spPr>
            <a:xfrm>
              <a:off x="7560411" y="3389665"/>
              <a:ext cx="56466" cy="28558"/>
            </a:xfrm>
            <a:custGeom>
              <a:avLst/>
              <a:gdLst/>
              <a:ahLst/>
              <a:cxnLst/>
              <a:rect l="l" t="t" r="r" b="b"/>
              <a:pathLst>
                <a:path w="957" h="484" extrusionOk="0">
                  <a:moveTo>
                    <a:pt x="474" y="1"/>
                  </a:moveTo>
                  <a:cubicBezTo>
                    <a:pt x="214" y="1"/>
                    <a:pt x="1" y="214"/>
                    <a:pt x="1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4"/>
            <p:cNvSpPr/>
            <p:nvPr/>
          </p:nvSpPr>
          <p:spPr>
            <a:xfrm>
              <a:off x="7556576" y="3386420"/>
              <a:ext cx="63606" cy="35107"/>
            </a:xfrm>
            <a:custGeom>
              <a:avLst/>
              <a:gdLst/>
              <a:ahLst/>
              <a:cxnLst/>
              <a:rect l="l" t="t" r="r" b="b"/>
              <a:pathLst>
                <a:path w="1078" h="595" extrusionOk="0">
                  <a:moveTo>
                    <a:pt x="539" y="112"/>
                  </a:moveTo>
                  <a:cubicBezTo>
                    <a:pt x="752" y="112"/>
                    <a:pt x="929" y="269"/>
                    <a:pt x="956" y="473"/>
                  </a:cubicBezTo>
                  <a:lnTo>
                    <a:pt x="122" y="473"/>
                  </a:lnTo>
                  <a:cubicBezTo>
                    <a:pt x="149" y="269"/>
                    <a:pt x="326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1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6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4"/>
            <p:cNvSpPr/>
            <p:nvPr/>
          </p:nvSpPr>
          <p:spPr>
            <a:xfrm>
              <a:off x="7572507" y="3353555"/>
              <a:ext cx="32334" cy="32393"/>
            </a:xfrm>
            <a:custGeom>
              <a:avLst/>
              <a:gdLst/>
              <a:ahLst/>
              <a:cxnLst/>
              <a:rect l="l" t="t" r="r" b="b"/>
              <a:pathLst>
                <a:path w="548" h="549" extrusionOk="0">
                  <a:moveTo>
                    <a:pt x="269" y="1"/>
                  </a:moveTo>
                  <a:cubicBezTo>
                    <a:pt x="121" y="1"/>
                    <a:pt x="0" y="131"/>
                    <a:pt x="0" y="279"/>
                  </a:cubicBezTo>
                  <a:cubicBezTo>
                    <a:pt x="0" y="427"/>
                    <a:pt x="121" y="548"/>
                    <a:pt x="269" y="548"/>
                  </a:cubicBezTo>
                  <a:cubicBezTo>
                    <a:pt x="427" y="548"/>
                    <a:pt x="547" y="427"/>
                    <a:pt x="547" y="279"/>
                  </a:cubicBezTo>
                  <a:cubicBezTo>
                    <a:pt x="547" y="131"/>
                    <a:pt x="427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4"/>
            <p:cNvSpPr/>
            <p:nvPr/>
          </p:nvSpPr>
          <p:spPr>
            <a:xfrm>
              <a:off x="7569203" y="3350310"/>
              <a:ext cx="38883" cy="38883"/>
            </a:xfrm>
            <a:custGeom>
              <a:avLst/>
              <a:gdLst/>
              <a:ahLst/>
              <a:cxnLst/>
              <a:rect l="l" t="t" r="r" b="b"/>
              <a:pathLst>
                <a:path w="659" h="659" extrusionOk="0">
                  <a:moveTo>
                    <a:pt x="325" y="121"/>
                  </a:moveTo>
                  <a:cubicBezTo>
                    <a:pt x="446" y="121"/>
                    <a:pt x="538" y="213"/>
                    <a:pt x="538" y="334"/>
                  </a:cubicBezTo>
                  <a:cubicBezTo>
                    <a:pt x="538" y="445"/>
                    <a:pt x="446" y="547"/>
                    <a:pt x="325" y="547"/>
                  </a:cubicBezTo>
                  <a:cubicBezTo>
                    <a:pt x="214" y="547"/>
                    <a:pt x="112" y="445"/>
                    <a:pt x="112" y="334"/>
                  </a:cubicBezTo>
                  <a:cubicBezTo>
                    <a:pt x="112" y="213"/>
                    <a:pt x="214" y="121"/>
                    <a:pt x="325" y="121"/>
                  </a:cubicBezTo>
                  <a:close/>
                  <a:moveTo>
                    <a:pt x="325" y="0"/>
                  </a:moveTo>
                  <a:cubicBezTo>
                    <a:pt x="149" y="0"/>
                    <a:pt x="0" y="148"/>
                    <a:pt x="0" y="334"/>
                  </a:cubicBezTo>
                  <a:cubicBezTo>
                    <a:pt x="0" y="510"/>
                    <a:pt x="149" y="659"/>
                    <a:pt x="32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4"/>
            <p:cNvSpPr/>
            <p:nvPr/>
          </p:nvSpPr>
          <p:spPr>
            <a:xfrm>
              <a:off x="7541825" y="3581839"/>
              <a:ext cx="93638" cy="29030"/>
            </a:xfrm>
            <a:custGeom>
              <a:avLst/>
              <a:gdLst/>
              <a:ahLst/>
              <a:cxnLst/>
              <a:rect l="l" t="t" r="r" b="b"/>
              <a:pathLst>
                <a:path w="1587" h="492" extrusionOk="0">
                  <a:moveTo>
                    <a:pt x="242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80"/>
                    <a:pt x="112" y="492"/>
                    <a:pt x="242" y="492"/>
                  </a:cubicBezTo>
                  <a:lnTo>
                    <a:pt x="1336" y="492"/>
                  </a:lnTo>
                  <a:cubicBezTo>
                    <a:pt x="1476" y="492"/>
                    <a:pt x="1587" y="380"/>
                    <a:pt x="1587" y="251"/>
                  </a:cubicBezTo>
                  <a:cubicBezTo>
                    <a:pt x="1587" y="111"/>
                    <a:pt x="1476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4"/>
            <p:cNvSpPr/>
            <p:nvPr/>
          </p:nvSpPr>
          <p:spPr>
            <a:xfrm>
              <a:off x="7537990" y="3578534"/>
              <a:ext cx="100778" cy="35638"/>
            </a:xfrm>
            <a:custGeom>
              <a:avLst/>
              <a:gdLst/>
              <a:ahLst/>
              <a:cxnLst/>
              <a:rect l="l" t="t" r="r" b="b"/>
              <a:pathLst>
                <a:path w="1708" h="604" extrusionOk="0">
                  <a:moveTo>
                    <a:pt x="1401" y="112"/>
                  </a:moveTo>
                  <a:cubicBezTo>
                    <a:pt x="1503" y="112"/>
                    <a:pt x="1587" y="195"/>
                    <a:pt x="1587" y="307"/>
                  </a:cubicBezTo>
                  <a:cubicBezTo>
                    <a:pt x="1587" y="409"/>
                    <a:pt x="1503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21" y="409"/>
                    <a:pt x="121" y="307"/>
                  </a:cubicBezTo>
                  <a:cubicBezTo>
                    <a:pt x="121" y="195"/>
                    <a:pt x="205" y="112"/>
                    <a:pt x="307" y="112"/>
                  </a:cubicBezTo>
                  <a:close/>
                  <a:moveTo>
                    <a:pt x="307" y="0"/>
                  </a:moveTo>
                  <a:cubicBezTo>
                    <a:pt x="140" y="0"/>
                    <a:pt x="1" y="130"/>
                    <a:pt x="1" y="307"/>
                  </a:cubicBezTo>
                  <a:cubicBezTo>
                    <a:pt x="1" y="474"/>
                    <a:pt x="140" y="603"/>
                    <a:pt x="307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4"/>
            <p:cNvSpPr/>
            <p:nvPr/>
          </p:nvSpPr>
          <p:spPr>
            <a:xfrm>
              <a:off x="7134585" y="1285137"/>
              <a:ext cx="959039" cy="662902"/>
            </a:xfrm>
            <a:custGeom>
              <a:avLst/>
              <a:gdLst/>
              <a:ahLst/>
              <a:cxnLst/>
              <a:rect l="l" t="t" r="r" b="b"/>
              <a:pathLst>
                <a:path w="16254" h="11235" extrusionOk="0">
                  <a:moveTo>
                    <a:pt x="427" y="0"/>
                  </a:moveTo>
                  <a:cubicBezTo>
                    <a:pt x="195" y="0"/>
                    <a:pt x="1" y="195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105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9" y="0"/>
                    <a:pt x="158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4"/>
            <p:cNvSpPr/>
            <p:nvPr/>
          </p:nvSpPr>
          <p:spPr>
            <a:xfrm>
              <a:off x="7131340" y="1281833"/>
              <a:ext cx="965588" cy="670041"/>
            </a:xfrm>
            <a:custGeom>
              <a:avLst/>
              <a:gdLst/>
              <a:ahLst/>
              <a:cxnLst/>
              <a:rect l="l" t="t" r="r" b="b"/>
              <a:pathLst>
                <a:path w="16365" h="11356" extrusionOk="0">
                  <a:moveTo>
                    <a:pt x="15882" y="121"/>
                  </a:moveTo>
                  <a:cubicBezTo>
                    <a:pt x="16086" y="121"/>
                    <a:pt x="16243" y="279"/>
                    <a:pt x="16243" y="483"/>
                  </a:cubicBezTo>
                  <a:lnTo>
                    <a:pt x="16243" y="11142"/>
                  </a:lnTo>
                  <a:cubicBezTo>
                    <a:pt x="16243" y="11198"/>
                    <a:pt x="1620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11" y="11198"/>
                    <a:pt x="111" y="11142"/>
                  </a:cubicBezTo>
                  <a:lnTo>
                    <a:pt x="111" y="483"/>
                  </a:lnTo>
                  <a:cubicBezTo>
                    <a:pt x="111" y="279"/>
                    <a:pt x="278" y="121"/>
                    <a:pt x="482" y="121"/>
                  </a:cubicBezTo>
                  <a:close/>
                  <a:moveTo>
                    <a:pt x="482" y="1"/>
                  </a:moveTo>
                  <a:cubicBezTo>
                    <a:pt x="21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4" y="11355"/>
                  </a:cubicBezTo>
                  <a:lnTo>
                    <a:pt x="16160" y="11355"/>
                  </a:lnTo>
                  <a:cubicBezTo>
                    <a:pt x="16271" y="11355"/>
                    <a:pt x="16364" y="11262"/>
                    <a:pt x="16364" y="11142"/>
                  </a:cubicBezTo>
                  <a:lnTo>
                    <a:pt x="16364" y="483"/>
                  </a:lnTo>
                  <a:cubicBezTo>
                    <a:pt x="16364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4"/>
            <p:cNvSpPr/>
            <p:nvPr/>
          </p:nvSpPr>
          <p:spPr>
            <a:xfrm>
              <a:off x="7204681" y="1349156"/>
              <a:ext cx="818847" cy="535396"/>
            </a:xfrm>
            <a:custGeom>
              <a:avLst/>
              <a:gdLst/>
              <a:ahLst/>
              <a:cxnLst/>
              <a:rect l="l" t="t" r="r" b="b"/>
              <a:pathLst>
                <a:path w="13878" h="9074" extrusionOk="0">
                  <a:moveTo>
                    <a:pt x="0" y="1"/>
                  </a:moveTo>
                  <a:lnTo>
                    <a:pt x="0" y="1847"/>
                  </a:lnTo>
                  <a:lnTo>
                    <a:pt x="0" y="7376"/>
                  </a:lnTo>
                  <a:lnTo>
                    <a:pt x="0" y="9073"/>
                  </a:lnTo>
                  <a:lnTo>
                    <a:pt x="13878" y="9073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4"/>
            <p:cNvSpPr/>
            <p:nvPr/>
          </p:nvSpPr>
          <p:spPr>
            <a:xfrm>
              <a:off x="7201376" y="1345320"/>
              <a:ext cx="825455" cy="542476"/>
            </a:xfrm>
            <a:custGeom>
              <a:avLst/>
              <a:gdLst/>
              <a:ahLst/>
              <a:cxnLst/>
              <a:rect l="l" t="t" r="r" b="b"/>
              <a:pathLst>
                <a:path w="13990" h="9194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1912"/>
                  </a:lnTo>
                  <a:cubicBezTo>
                    <a:pt x="0" y="1949"/>
                    <a:pt x="28" y="1967"/>
                    <a:pt x="56" y="1967"/>
                  </a:cubicBezTo>
                  <a:cubicBezTo>
                    <a:pt x="93" y="1967"/>
                    <a:pt x="112" y="1949"/>
                    <a:pt x="112" y="1912"/>
                  </a:cubicBezTo>
                  <a:lnTo>
                    <a:pt x="112" y="121"/>
                  </a:lnTo>
                  <a:lnTo>
                    <a:pt x="13869" y="121"/>
                  </a:lnTo>
                  <a:lnTo>
                    <a:pt x="13869" y="9083"/>
                  </a:lnTo>
                  <a:lnTo>
                    <a:pt x="112" y="9083"/>
                  </a:lnTo>
                  <a:lnTo>
                    <a:pt x="112" y="7441"/>
                  </a:lnTo>
                  <a:cubicBezTo>
                    <a:pt x="112" y="7403"/>
                    <a:pt x="93" y="7385"/>
                    <a:pt x="56" y="7385"/>
                  </a:cubicBezTo>
                  <a:cubicBezTo>
                    <a:pt x="28" y="7385"/>
                    <a:pt x="0" y="7403"/>
                    <a:pt x="0" y="7441"/>
                  </a:cubicBezTo>
                  <a:lnTo>
                    <a:pt x="0" y="9138"/>
                  </a:lnTo>
                  <a:cubicBezTo>
                    <a:pt x="0" y="9175"/>
                    <a:pt x="28" y="9194"/>
                    <a:pt x="56" y="9194"/>
                  </a:cubicBezTo>
                  <a:lnTo>
                    <a:pt x="13934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4"/>
            <p:cNvSpPr/>
            <p:nvPr/>
          </p:nvSpPr>
          <p:spPr>
            <a:xfrm>
              <a:off x="7201376" y="1512300"/>
              <a:ext cx="6608" cy="180668"/>
            </a:xfrm>
            <a:custGeom>
              <a:avLst/>
              <a:gdLst/>
              <a:ahLst/>
              <a:cxnLst/>
              <a:rect l="l" t="t" r="r" b="b"/>
              <a:pathLst>
                <a:path w="112" h="306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006"/>
                  </a:lnTo>
                  <a:cubicBezTo>
                    <a:pt x="0" y="3034"/>
                    <a:pt x="28" y="3061"/>
                    <a:pt x="56" y="3061"/>
                  </a:cubicBezTo>
                  <a:cubicBezTo>
                    <a:pt x="93" y="3061"/>
                    <a:pt x="112" y="3034"/>
                    <a:pt x="112" y="3006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4"/>
            <p:cNvSpPr/>
            <p:nvPr/>
          </p:nvSpPr>
          <p:spPr>
            <a:xfrm>
              <a:off x="7603130" y="1307027"/>
              <a:ext cx="21949" cy="21418"/>
            </a:xfrm>
            <a:custGeom>
              <a:avLst/>
              <a:gdLst/>
              <a:ahLst/>
              <a:cxnLst/>
              <a:rect l="l" t="t" r="r" b="b"/>
              <a:pathLst>
                <a:path w="372" h="363" extrusionOk="0">
                  <a:moveTo>
                    <a:pt x="186" y="121"/>
                  </a:moveTo>
                  <a:cubicBezTo>
                    <a:pt x="223" y="121"/>
                    <a:pt x="251" y="149"/>
                    <a:pt x="251" y="186"/>
                  </a:cubicBezTo>
                  <a:cubicBezTo>
                    <a:pt x="251" y="223"/>
                    <a:pt x="223" y="251"/>
                    <a:pt x="186" y="251"/>
                  </a:cubicBezTo>
                  <a:cubicBezTo>
                    <a:pt x="149" y="251"/>
                    <a:pt x="121" y="223"/>
                    <a:pt x="121" y="186"/>
                  </a:cubicBezTo>
                  <a:cubicBezTo>
                    <a:pt x="121" y="149"/>
                    <a:pt x="149" y="121"/>
                    <a:pt x="186" y="121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6" y="362"/>
                  </a:cubicBezTo>
                  <a:cubicBezTo>
                    <a:pt x="288" y="362"/>
                    <a:pt x="372" y="288"/>
                    <a:pt x="372" y="186"/>
                  </a:cubicBezTo>
                  <a:cubicBezTo>
                    <a:pt x="372" y="84"/>
                    <a:pt x="288" y="0"/>
                    <a:pt x="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4"/>
            <p:cNvSpPr/>
            <p:nvPr/>
          </p:nvSpPr>
          <p:spPr>
            <a:xfrm>
              <a:off x="6977518" y="1943023"/>
              <a:ext cx="1272641" cy="86027"/>
            </a:xfrm>
            <a:custGeom>
              <a:avLst/>
              <a:gdLst/>
              <a:ahLst/>
              <a:cxnLst/>
              <a:rect l="l" t="t" r="r" b="b"/>
              <a:pathLst>
                <a:path w="21569" h="1458" extrusionOk="0">
                  <a:moveTo>
                    <a:pt x="0" y="1"/>
                  </a:moveTo>
                  <a:lnTo>
                    <a:pt x="0" y="891"/>
                  </a:lnTo>
                  <a:cubicBezTo>
                    <a:pt x="0" y="1207"/>
                    <a:pt x="260" y="1457"/>
                    <a:pt x="575" y="1457"/>
                  </a:cubicBezTo>
                  <a:lnTo>
                    <a:pt x="21003" y="1457"/>
                  </a:lnTo>
                  <a:cubicBezTo>
                    <a:pt x="21318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4"/>
            <p:cNvSpPr/>
            <p:nvPr/>
          </p:nvSpPr>
          <p:spPr>
            <a:xfrm>
              <a:off x="6974214" y="1939778"/>
              <a:ext cx="1279781" cy="92517"/>
            </a:xfrm>
            <a:custGeom>
              <a:avLst/>
              <a:gdLst/>
              <a:ahLst/>
              <a:cxnLst/>
              <a:rect l="l" t="t" r="r" b="b"/>
              <a:pathLst>
                <a:path w="21690" h="1568" extrusionOk="0">
                  <a:moveTo>
                    <a:pt x="21569" y="111"/>
                  </a:moveTo>
                  <a:lnTo>
                    <a:pt x="21569" y="946"/>
                  </a:lnTo>
                  <a:cubicBezTo>
                    <a:pt x="21569" y="1225"/>
                    <a:pt x="21337" y="1457"/>
                    <a:pt x="21059" y="1457"/>
                  </a:cubicBezTo>
                  <a:lnTo>
                    <a:pt x="631" y="1457"/>
                  </a:lnTo>
                  <a:cubicBezTo>
                    <a:pt x="344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946"/>
                  </a:lnTo>
                  <a:cubicBezTo>
                    <a:pt x="1" y="1290"/>
                    <a:pt x="279" y="1568"/>
                    <a:pt x="631" y="1568"/>
                  </a:cubicBezTo>
                  <a:lnTo>
                    <a:pt x="21059" y="1568"/>
                  </a:lnTo>
                  <a:cubicBezTo>
                    <a:pt x="21402" y="1568"/>
                    <a:pt x="21690" y="1290"/>
                    <a:pt x="21690" y="946"/>
                  </a:cubicBezTo>
                  <a:lnTo>
                    <a:pt x="21690" y="56"/>
                  </a:lnTo>
                  <a:cubicBezTo>
                    <a:pt x="21690" y="28"/>
                    <a:pt x="21662" y="0"/>
                    <a:pt x="21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4"/>
            <p:cNvSpPr/>
            <p:nvPr/>
          </p:nvSpPr>
          <p:spPr>
            <a:xfrm>
              <a:off x="6986251" y="2005449"/>
              <a:ext cx="1255176" cy="6608"/>
            </a:xfrm>
            <a:custGeom>
              <a:avLst/>
              <a:gdLst/>
              <a:ahLst/>
              <a:cxnLst/>
              <a:rect l="l" t="t" r="r" b="b"/>
              <a:pathLst>
                <a:path w="21273" h="112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1216" y="112"/>
                  </a:lnTo>
                  <a:cubicBezTo>
                    <a:pt x="21254" y="112"/>
                    <a:pt x="21272" y="93"/>
                    <a:pt x="21272" y="56"/>
                  </a:cubicBezTo>
                  <a:cubicBezTo>
                    <a:pt x="21272" y="28"/>
                    <a:pt x="21254" y="0"/>
                    <a:pt x="21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4"/>
            <p:cNvSpPr/>
            <p:nvPr/>
          </p:nvSpPr>
          <p:spPr>
            <a:xfrm>
              <a:off x="7492557" y="1948511"/>
              <a:ext cx="243093" cy="26905"/>
            </a:xfrm>
            <a:custGeom>
              <a:avLst/>
              <a:gdLst/>
              <a:ahLst/>
              <a:cxnLst/>
              <a:rect l="l" t="t" r="r" b="b"/>
              <a:pathLst>
                <a:path w="4120" h="456" extrusionOk="0">
                  <a:moveTo>
                    <a:pt x="1" y="1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4"/>
            <p:cNvSpPr/>
            <p:nvPr/>
          </p:nvSpPr>
          <p:spPr>
            <a:xfrm>
              <a:off x="7489253" y="1945206"/>
              <a:ext cx="249702" cy="33455"/>
            </a:xfrm>
            <a:custGeom>
              <a:avLst/>
              <a:gdLst/>
              <a:ahLst/>
              <a:cxnLst/>
              <a:rect l="l" t="t" r="r" b="b"/>
              <a:pathLst>
                <a:path w="4232" h="567" extrusionOk="0">
                  <a:moveTo>
                    <a:pt x="4120" y="112"/>
                  </a:moveTo>
                  <a:lnTo>
                    <a:pt x="4120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511"/>
                  </a:lnTo>
                  <a:cubicBezTo>
                    <a:pt x="1" y="539"/>
                    <a:pt x="29" y="567"/>
                    <a:pt x="57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4"/>
            <p:cNvSpPr/>
            <p:nvPr/>
          </p:nvSpPr>
          <p:spPr>
            <a:xfrm>
              <a:off x="7368297" y="1450405"/>
              <a:ext cx="438512" cy="375556"/>
            </a:xfrm>
            <a:custGeom>
              <a:avLst/>
              <a:gdLst/>
              <a:ahLst/>
              <a:cxnLst/>
              <a:rect l="l" t="t" r="r" b="b"/>
              <a:pathLst>
                <a:path w="7432" h="6365" extrusionOk="0">
                  <a:moveTo>
                    <a:pt x="298" y="1"/>
                  </a:moveTo>
                  <a:cubicBezTo>
                    <a:pt x="131" y="1"/>
                    <a:pt x="1" y="140"/>
                    <a:pt x="1" y="298"/>
                  </a:cubicBezTo>
                  <a:lnTo>
                    <a:pt x="1" y="6068"/>
                  </a:lnTo>
                  <a:cubicBezTo>
                    <a:pt x="1" y="6235"/>
                    <a:pt x="131" y="6365"/>
                    <a:pt x="298" y="6365"/>
                  </a:cubicBezTo>
                  <a:lnTo>
                    <a:pt x="7135" y="6365"/>
                  </a:lnTo>
                  <a:cubicBezTo>
                    <a:pt x="7302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2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4"/>
            <p:cNvSpPr/>
            <p:nvPr/>
          </p:nvSpPr>
          <p:spPr>
            <a:xfrm>
              <a:off x="7397326" y="1420844"/>
              <a:ext cx="438512" cy="375556"/>
            </a:xfrm>
            <a:custGeom>
              <a:avLst/>
              <a:gdLst/>
              <a:ahLst/>
              <a:cxnLst/>
              <a:rect l="l" t="t" r="r" b="b"/>
              <a:pathLst>
                <a:path w="7432" h="6365" extrusionOk="0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lnTo>
                    <a:pt x="0" y="6012"/>
                  </a:lnTo>
                  <a:cubicBezTo>
                    <a:pt x="0" y="6207"/>
                    <a:pt x="158" y="6365"/>
                    <a:pt x="353" y="6365"/>
                  </a:cubicBezTo>
                  <a:lnTo>
                    <a:pt x="7088" y="6365"/>
                  </a:lnTo>
                  <a:cubicBezTo>
                    <a:pt x="7273" y="6365"/>
                    <a:pt x="7431" y="6207"/>
                    <a:pt x="7431" y="6012"/>
                  </a:cubicBezTo>
                  <a:lnTo>
                    <a:pt x="7431" y="353"/>
                  </a:lnTo>
                  <a:cubicBezTo>
                    <a:pt x="7431" y="159"/>
                    <a:pt x="7273" y="1"/>
                    <a:pt x="70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4"/>
            <p:cNvSpPr/>
            <p:nvPr/>
          </p:nvSpPr>
          <p:spPr>
            <a:xfrm>
              <a:off x="7394022" y="1417599"/>
              <a:ext cx="445652" cy="382105"/>
            </a:xfrm>
            <a:custGeom>
              <a:avLst/>
              <a:gdLst/>
              <a:ahLst/>
              <a:cxnLst/>
              <a:rect l="l" t="t" r="r" b="b"/>
              <a:pathLst>
                <a:path w="7553" h="6476" extrusionOk="0">
                  <a:moveTo>
                    <a:pt x="7144" y="112"/>
                  </a:moveTo>
                  <a:cubicBezTo>
                    <a:pt x="7302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2" y="6355"/>
                    <a:pt x="7144" y="6355"/>
                  </a:cubicBezTo>
                  <a:lnTo>
                    <a:pt x="409" y="6355"/>
                  </a:lnTo>
                  <a:cubicBezTo>
                    <a:pt x="242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2" y="112"/>
                    <a:pt x="409" y="112"/>
                  </a:cubicBezTo>
                  <a:close/>
                  <a:moveTo>
                    <a:pt x="409" y="0"/>
                  </a:moveTo>
                  <a:cubicBezTo>
                    <a:pt x="177" y="0"/>
                    <a:pt x="1" y="176"/>
                    <a:pt x="1" y="408"/>
                  </a:cubicBezTo>
                  <a:lnTo>
                    <a:pt x="1" y="6067"/>
                  </a:lnTo>
                  <a:cubicBezTo>
                    <a:pt x="1" y="6290"/>
                    <a:pt x="177" y="6475"/>
                    <a:pt x="409" y="6475"/>
                  </a:cubicBezTo>
                  <a:lnTo>
                    <a:pt x="7144" y="6475"/>
                  </a:lnTo>
                  <a:cubicBezTo>
                    <a:pt x="7367" y="6475"/>
                    <a:pt x="7552" y="6290"/>
                    <a:pt x="7543" y="6067"/>
                  </a:cubicBezTo>
                  <a:lnTo>
                    <a:pt x="7543" y="408"/>
                  </a:lnTo>
                  <a:cubicBezTo>
                    <a:pt x="7543" y="186"/>
                    <a:pt x="7367" y="0"/>
                    <a:pt x="7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4"/>
            <p:cNvSpPr/>
            <p:nvPr/>
          </p:nvSpPr>
          <p:spPr>
            <a:xfrm>
              <a:off x="7464649" y="1618446"/>
              <a:ext cx="302746" cy="40594"/>
            </a:xfrm>
            <a:custGeom>
              <a:avLst/>
              <a:gdLst/>
              <a:ahLst/>
              <a:cxnLst/>
              <a:rect l="l" t="t" r="r" b="b"/>
              <a:pathLst>
                <a:path w="5131" h="688" extrusionOk="0">
                  <a:moveTo>
                    <a:pt x="325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5" y="687"/>
                  </a:cubicBezTo>
                  <a:lnTo>
                    <a:pt x="4806" y="687"/>
                  </a:lnTo>
                  <a:cubicBezTo>
                    <a:pt x="4991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1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4"/>
            <p:cNvSpPr/>
            <p:nvPr/>
          </p:nvSpPr>
          <p:spPr>
            <a:xfrm>
              <a:off x="7461345" y="1615201"/>
              <a:ext cx="309885" cy="47085"/>
            </a:xfrm>
            <a:custGeom>
              <a:avLst/>
              <a:gdLst/>
              <a:ahLst/>
              <a:cxnLst/>
              <a:rect l="l" t="t" r="r" b="b"/>
              <a:pathLst>
                <a:path w="5252" h="798" extrusionOk="0">
                  <a:moveTo>
                    <a:pt x="4862" y="111"/>
                  </a:moveTo>
                  <a:cubicBezTo>
                    <a:pt x="5010" y="111"/>
                    <a:pt x="5131" y="232"/>
                    <a:pt x="5131" y="380"/>
                  </a:cubicBezTo>
                  <a:lnTo>
                    <a:pt x="5131" y="418"/>
                  </a:lnTo>
                  <a:cubicBezTo>
                    <a:pt x="5131" y="566"/>
                    <a:pt x="5010" y="687"/>
                    <a:pt x="4862" y="687"/>
                  </a:cubicBezTo>
                  <a:lnTo>
                    <a:pt x="381" y="687"/>
                  </a:lnTo>
                  <a:cubicBezTo>
                    <a:pt x="233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3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8" y="0"/>
                    <a:pt x="1" y="167"/>
                    <a:pt x="1" y="380"/>
                  </a:cubicBezTo>
                  <a:lnTo>
                    <a:pt x="1" y="418"/>
                  </a:lnTo>
                  <a:cubicBezTo>
                    <a:pt x="1" y="631"/>
                    <a:pt x="168" y="798"/>
                    <a:pt x="381" y="798"/>
                  </a:cubicBezTo>
                  <a:lnTo>
                    <a:pt x="4862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4"/>
            <p:cNvSpPr/>
            <p:nvPr/>
          </p:nvSpPr>
          <p:spPr>
            <a:xfrm>
              <a:off x="7497514" y="1629421"/>
              <a:ext cx="235423" cy="16993"/>
            </a:xfrm>
            <a:custGeom>
              <a:avLst/>
              <a:gdLst/>
              <a:ahLst/>
              <a:cxnLst/>
              <a:rect l="l" t="t" r="r" b="b"/>
              <a:pathLst>
                <a:path w="3990" h="288" extrusionOk="0">
                  <a:moveTo>
                    <a:pt x="3850" y="56"/>
                  </a:moveTo>
                  <a:cubicBezTo>
                    <a:pt x="3896" y="56"/>
                    <a:pt x="3933" y="93"/>
                    <a:pt x="3933" y="139"/>
                  </a:cubicBezTo>
                  <a:lnTo>
                    <a:pt x="3933" y="149"/>
                  </a:lnTo>
                  <a:cubicBezTo>
                    <a:pt x="3933" y="195"/>
                    <a:pt x="3896" y="232"/>
                    <a:pt x="3850" y="232"/>
                  </a:cubicBezTo>
                  <a:lnTo>
                    <a:pt x="139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9" y="0"/>
                  </a:moveTo>
                  <a:cubicBezTo>
                    <a:pt x="65" y="0"/>
                    <a:pt x="0" y="65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65" y="288"/>
                    <a:pt x="139" y="288"/>
                  </a:cubicBezTo>
                  <a:lnTo>
                    <a:pt x="3850" y="288"/>
                  </a:lnTo>
                  <a:cubicBezTo>
                    <a:pt x="3924" y="288"/>
                    <a:pt x="3989" y="232"/>
                    <a:pt x="3989" y="149"/>
                  </a:cubicBezTo>
                  <a:lnTo>
                    <a:pt x="3989" y="139"/>
                  </a:lnTo>
                  <a:cubicBezTo>
                    <a:pt x="3989" y="65"/>
                    <a:pt x="3924" y="0"/>
                    <a:pt x="3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4"/>
            <p:cNvSpPr/>
            <p:nvPr/>
          </p:nvSpPr>
          <p:spPr>
            <a:xfrm>
              <a:off x="7517221" y="1681934"/>
              <a:ext cx="198192" cy="23601"/>
            </a:xfrm>
            <a:custGeom>
              <a:avLst/>
              <a:gdLst/>
              <a:ahLst/>
              <a:cxnLst/>
              <a:rect l="l" t="t" r="r" b="b"/>
              <a:pathLst>
                <a:path w="3359" h="400" extrusionOk="0">
                  <a:moveTo>
                    <a:pt x="195" y="1"/>
                  </a:moveTo>
                  <a:cubicBezTo>
                    <a:pt x="93" y="1"/>
                    <a:pt x="0" y="84"/>
                    <a:pt x="0" y="196"/>
                  </a:cubicBezTo>
                  <a:cubicBezTo>
                    <a:pt x="0" y="307"/>
                    <a:pt x="93" y="400"/>
                    <a:pt x="195" y="400"/>
                  </a:cubicBezTo>
                  <a:lnTo>
                    <a:pt x="3154" y="400"/>
                  </a:lnTo>
                  <a:cubicBezTo>
                    <a:pt x="3265" y="400"/>
                    <a:pt x="3358" y="307"/>
                    <a:pt x="3358" y="196"/>
                  </a:cubicBezTo>
                  <a:cubicBezTo>
                    <a:pt x="3358" y="84"/>
                    <a:pt x="3265" y="1"/>
                    <a:pt x="31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4"/>
            <p:cNvSpPr/>
            <p:nvPr/>
          </p:nvSpPr>
          <p:spPr>
            <a:xfrm>
              <a:off x="7513917" y="1678689"/>
              <a:ext cx="204741" cy="30151"/>
            </a:xfrm>
            <a:custGeom>
              <a:avLst/>
              <a:gdLst/>
              <a:ahLst/>
              <a:cxnLst/>
              <a:rect l="l" t="t" r="r" b="b"/>
              <a:pathLst>
                <a:path w="3470" h="511" extrusionOk="0">
                  <a:moveTo>
                    <a:pt x="3210" y="112"/>
                  </a:moveTo>
                  <a:cubicBezTo>
                    <a:pt x="3284" y="112"/>
                    <a:pt x="3349" y="176"/>
                    <a:pt x="3349" y="251"/>
                  </a:cubicBezTo>
                  <a:cubicBezTo>
                    <a:pt x="3349" y="334"/>
                    <a:pt x="3284" y="390"/>
                    <a:pt x="3210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99"/>
                    <a:pt x="112" y="510"/>
                    <a:pt x="251" y="510"/>
                  </a:cubicBezTo>
                  <a:lnTo>
                    <a:pt x="3210" y="510"/>
                  </a:lnTo>
                  <a:cubicBezTo>
                    <a:pt x="3349" y="510"/>
                    <a:pt x="3470" y="399"/>
                    <a:pt x="3470" y="251"/>
                  </a:cubicBezTo>
                  <a:cubicBezTo>
                    <a:pt x="3470" y="112"/>
                    <a:pt x="3349" y="0"/>
                    <a:pt x="3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4"/>
            <p:cNvSpPr/>
            <p:nvPr/>
          </p:nvSpPr>
          <p:spPr>
            <a:xfrm>
              <a:off x="7557166" y="1687952"/>
              <a:ext cx="10975" cy="11565"/>
            </a:xfrm>
            <a:custGeom>
              <a:avLst/>
              <a:gdLst/>
              <a:ahLst/>
              <a:cxnLst/>
              <a:rect l="l" t="t" r="r" b="b"/>
              <a:pathLst>
                <a:path w="186" h="196" extrusionOk="0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4"/>
            <p:cNvSpPr/>
            <p:nvPr/>
          </p:nvSpPr>
          <p:spPr>
            <a:xfrm>
              <a:off x="7579056" y="1687952"/>
              <a:ext cx="10975" cy="11565"/>
            </a:xfrm>
            <a:custGeom>
              <a:avLst/>
              <a:gdLst/>
              <a:ahLst/>
              <a:cxnLst/>
              <a:rect l="l" t="t" r="r" b="b"/>
              <a:pathLst>
                <a:path w="186" h="196" extrusionOk="0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4"/>
            <p:cNvSpPr/>
            <p:nvPr/>
          </p:nvSpPr>
          <p:spPr>
            <a:xfrm>
              <a:off x="759929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4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4"/>
            <p:cNvSpPr/>
            <p:nvPr/>
          </p:nvSpPr>
          <p:spPr>
            <a:xfrm>
              <a:off x="7621185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40" y="75"/>
                    <a:pt x="140" y="94"/>
                  </a:cubicBezTo>
                  <a:cubicBezTo>
                    <a:pt x="14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4"/>
            <p:cNvSpPr/>
            <p:nvPr/>
          </p:nvSpPr>
          <p:spPr>
            <a:xfrm>
              <a:off x="764254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4"/>
            <p:cNvSpPr/>
            <p:nvPr/>
          </p:nvSpPr>
          <p:spPr>
            <a:xfrm>
              <a:off x="7664434" y="1687952"/>
              <a:ext cx="11565" cy="11565"/>
            </a:xfrm>
            <a:custGeom>
              <a:avLst/>
              <a:gdLst/>
              <a:ahLst/>
              <a:cxnLst/>
              <a:rect l="l" t="t" r="r" b="b"/>
              <a:pathLst>
                <a:path w="196" h="196" extrusionOk="0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4"/>
            <p:cNvSpPr/>
            <p:nvPr/>
          </p:nvSpPr>
          <p:spPr>
            <a:xfrm>
              <a:off x="7552800" y="1465215"/>
              <a:ext cx="126444" cy="126503"/>
            </a:xfrm>
            <a:custGeom>
              <a:avLst/>
              <a:gdLst/>
              <a:ahLst/>
              <a:cxnLst/>
              <a:rect l="l" t="t" r="r" b="b"/>
              <a:pathLst>
                <a:path w="2143" h="2144" extrusionOk="0">
                  <a:moveTo>
                    <a:pt x="1076" y="0"/>
                  </a:moveTo>
                  <a:cubicBezTo>
                    <a:pt x="482" y="0"/>
                    <a:pt x="0" y="473"/>
                    <a:pt x="0" y="1067"/>
                  </a:cubicBezTo>
                  <a:cubicBezTo>
                    <a:pt x="0" y="1661"/>
                    <a:pt x="482" y="2143"/>
                    <a:pt x="1076" y="2143"/>
                  </a:cubicBezTo>
                  <a:cubicBezTo>
                    <a:pt x="1670" y="2143"/>
                    <a:pt x="2143" y="1661"/>
                    <a:pt x="2143" y="1067"/>
                  </a:cubicBezTo>
                  <a:cubicBezTo>
                    <a:pt x="2143" y="473"/>
                    <a:pt x="1670" y="0"/>
                    <a:pt x="10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4"/>
            <p:cNvSpPr/>
            <p:nvPr/>
          </p:nvSpPr>
          <p:spPr>
            <a:xfrm>
              <a:off x="7549496" y="1461380"/>
              <a:ext cx="133583" cy="134173"/>
            </a:xfrm>
            <a:custGeom>
              <a:avLst/>
              <a:gdLst/>
              <a:ahLst/>
              <a:cxnLst/>
              <a:rect l="l" t="t" r="r" b="b"/>
              <a:pathLst>
                <a:path w="2264" h="2274" extrusionOk="0">
                  <a:moveTo>
                    <a:pt x="1132" y="121"/>
                  </a:moveTo>
                  <a:cubicBezTo>
                    <a:pt x="1689" y="121"/>
                    <a:pt x="2143" y="576"/>
                    <a:pt x="2143" y="1132"/>
                  </a:cubicBezTo>
                  <a:cubicBezTo>
                    <a:pt x="2143" y="1698"/>
                    <a:pt x="1689" y="2153"/>
                    <a:pt x="1132" y="2153"/>
                  </a:cubicBezTo>
                  <a:cubicBezTo>
                    <a:pt x="566" y="2153"/>
                    <a:pt x="112" y="1698"/>
                    <a:pt x="112" y="1132"/>
                  </a:cubicBezTo>
                  <a:cubicBezTo>
                    <a:pt x="112" y="576"/>
                    <a:pt x="566" y="121"/>
                    <a:pt x="1132" y="121"/>
                  </a:cubicBezTo>
                  <a:close/>
                  <a:moveTo>
                    <a:pt x="1132" y="0"/>
                  </a:moveTo>
                  <a:cubicBezTo>
                    <a:pt x="501" y="0"/>
                    <a:pt x="0" y="511"/>
                    <a:pt x="0" y="1132"/>
                  </a:cubicBezTo>
                  <a:cubicBezTo>
                    <a:pt x="0" y="1763"/>
                    <a:pt x="501" y="2273"/>
                    <a:pt x="1132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4"/>
            <p:cNvSpPr/>
            <p:nvPr/>
          </p:nvSpPr>
          <p:spPr>
            <a:xfrm>
              <a:off x="7587789" y="1532007"/>
              <a:ext cx="56466" cy="28499"/>
            </a:xfrm>
            <a:custGeom>
              <a:avLst/>
              <a:gdLst/>
              <a:ahLst/>
              <a:cxnLst/>
              <a:rect l="l" t="t" r="r" b="b"/>
              <a:pathLst>
                <a:path w="957" h="483" extrusionOk="0">
                  <a:moveTo>
                    <a:pt x="483" y="0"/>
                  </a:moveTo>
                  <a:cubicBezTo>
                    <a:pt x="214" y="0"/>
                    <a:pt x="1" y="213"/>
                    <a:pt x="1" y="482"/>
                  </a:cubicBezTo>
                  <a:lnTo>
                    <a:pt x="956" y="482"/>
                  </a:lnTo>
                  <a:cubicBezTo>
                    <a:pt x="956" y="213"/>
                    <a:pt x="743" y="0"/>
                    <a:pt x="4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4"/>
            <p:cNvSpPr/>
            <p:nvPr/>
          </p:nvSpPr>
          <p:spPr>
            <a:xfrm>
              <a:off x="7584544" y="1528702"/>
              <a:ext cx="63547" cy="35107"/>
            </a:xfrm>
            <a:custGeom>
              <a:avLst/>
              <a:gdLst/>
              <a:ahLst/>
              <a:cxnLst/>
              <a:rect l="l" t="t" r="r" b="b"/>
              <a:pathLst>
                <a:path w="1077" h="595" extrusionOk="0">
                  <a:moveTo>
                    <a:pt x="538" y="121"/>
                  </a:moveTo>
                  <a:cubicBezTo>
                    <a:pt x="752" y="121"/>
                    <a:pt x="928" y="279"/>
                    <a:pt x="956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8" y="121"/>
                  </a:cubicBezTo>
                  <a:close/>
                  <a:moveTo>
                    <a:pt x="538" y="0"/>
                  </a:moveTo>
                  <a:cubicBezTo>
                    <a:pt x="241" y="0"/>
                    <a:pt x="0" y="242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6" y="538"/>
                  </a:cubicBezTo>
                  <a:cubicBezTo>
                    <a:pt x="1076" y="242"/>
                    <a:pt x="835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4"/>
            <p:cNvSpPr/>
            <p:nvPr/>
          </p:nvSpPr>
          <p:spPr>
            <a:xfrm>
              <a:off x="7600415" y="1496428"/>
              <a:ext cx="31803" cy="31803"/>
            </a:xfrm>
            <a:custGeom>
              <a:avLst/>
              <a:gdLst/>
              <a:ahLst/>
              <a:cxnLst/>
              <a:rect l="l" t="t" r="r" b="b"/>
              <a:pathLst>
                <a:path w="539" h="539" extrusionOk="0"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38"/>
                    <a:pt x="269" y="538"/>
                  </a:cubicBezTo>
                  <a:cubicBezTo>
                    <a:pt x="418" y="538"/>
                    <a:pt x="538" y="418"/>
                    <a:pt x="538" y="269"/>
                  </a:cubicBezTo>
                  <a:cubicBezTo>
                    <a:pt x="53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4"/>
            <p:cNvSpPr/>
            <p:nvPr/>
          </p:nvSpPr>
          <p:spPr>
            <a:xfrm>
              <a:off x="7597111" y="1493123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25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5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5" y="112"/>
                  </a:cubicBezTo>
                  <a:close/>
                  <a:moveTo>
                    <a:pt x="325" y="0"/>
                  </a:moveTo>
                  <a:cubicBezTo>
                    <a:pt x="140" y="0"/>
                    <a:pt x="0" y="140"/>
                    <a:pt x="0" y="325"/>
                  </a:cubicBezTo>
                  <a:cubicBezTo>
                    <a:pt x="0" y="511"/>
                    <a:pt x="140" y="659"/>
                    <a:pt x="32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4"/>
            <p:cNvSpPr/>
            <p:nvPr/>
          </p:nvSpPr>
          <p:spPr>
            <a:xfrm>
              <a:off x="7569203" y="1724121"/>
              <a:ext cx="93638" cy="29030"/>
            </a:xfrm>
            <a:custGeom>
              <a:avLst/>
              <a:gdLst/>
              <a:ahLst/>
              <a:cxnLst/>
              <a:rect l="l" t="t" r="r" b="b"/>
              <a:pathLst>
                <a:path w="1587" h="492" extrusionOk="0">
                  <a:moveTo>
                    <a:pt x="251" y="0"/>
                  </a:moveTo>
                  <a:cubicBezTo>
                    <a:pt x="112" y="0"/>
                    <a:pt x="0" y="111"/>
                    <a:pt x="0" y="251"/>
                  </a:cubicBezTo>
                  <a:cubicBezTo>
                    <a:pt x="0" y="390"/>
                    <a:pt x="112" y="492"/>
                    <a:pt x="251" y="492"/>
                  </a:cubicBezTo>
                  <a:lnTo>
                    <a:pt x="1345" y="492"/>
                  </a:lnTo>
                  <a:cubicBezTo>
                    <a:pt x="1475" y="492"/>
                    <a:pt x="1587" y="390"/>
                    <a:pt x="1587" y="251"/>
                  </a:cubicBezTo>
                  <a:cubicBezTo>
                    <a:pt x="1587" y="111"/>
                    <a:pt x="1475" y="0"/>
                    <a:pt x="1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4"/>
            <p:cNvSpPr/>
            <p:nvPr/>
          </p:nvSpPr>
          <p:spPr>
            <a:xfrm>
              <a:off x="7565898" y="1720817"/>
              <a:ext cx="100247" cy="36169"/>
            </a:xfrm>
            <a:custGeom>
              <a:avLst/>
              <a:gdLst/>
              <a:ahLst/>
              <a:cxnLst/>
              <a:rect l="l" t="t" r="r" b="b"/>
              <a:pathLst>
                <a:path w="1699" h="613" extrusionOk="0">
                  <a:moveTo>
                    <a:pt x="1401" y="121"/>
                  </a:moveTo>
                  <a:cubicBezTo>
                    <a:pt x="1504" y="121"/>
                    <a:pt x="1587" y="205"/>
                    <a:pt x="1587" y="307"/>
                  </a:cubicBezTo>
                  <a:cubicBezTo>
                    <a:pt x="1587" y="409"/>
                    <a:pt x="1504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12" y="409"/>
                    <a:pt x="112" y="307"/>
                  </a:cubicBezTo>
                  <a:cubicBezTo>
                    <a:pt x="112" y="205"/>
                    <a:pt x="196" y="121"/>
                    <a:pt x="307" y="121"/>
                  </a:cubicBezTo>
                  <a:close/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3"/>
                    <a:pt x="307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4"/>
            <p:cNvSpPr/>
            <p:nvPr/>
          </p:nvSpPr>
          <p:spPr>
            <a:xfrm>
              <a:off x="6772246" y="1753682"/>
              <a:ext cx="560000" cy="977035"/>
            </a:xfrm>
            <a:custGeom>
              <a:avLst/>
              <a:gdLst/>
              <a:ahLst/>
              <a:cxnLst/>
              <a:rect l="l" t="t" r="r" b="b"/>
              <a:pathLst>
                <a:path w="9491" h="16559" extrusionOk="0">
                  <a:moveTo>
                    <a:pt x="0" y="0"/>
                  </a:moveTo>
                  <a:lnTo>
                    <a:pt x="0" y="16559"/>
                  </a:lnTo>
                  <a:lnTo>
                    <a:pt x="9491" y="16559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4"/>
            <p:cNvSpPr/>
            <p:nvPr/>
          </p:nvSpPr>
          <p:spPr>
            <a:xfrm>
              <a:off x="6731179" y="1693971"/>
              <a:ext cx="560000" cy="995739"/>
            </a:xfrm>
            <a:custGeom>
              <a:avLst/>
              <a:gdLst/>
              <a:ahLst/>
              <a:cxnLst/>
              <a:rect l="l" t="t" r="r" b="b"/>
              <a:pathLst>
                <a:path w="9491" h="16876" extrusionOk="0">
                  <a:moveTo>
                    <a:pt x="1" y="1"/>
                  </a:moveTo>
                  <a:lnTo>
                    <a:pt x="1" y="16875"/>
                  </a:lnTo>
                  <a:lnTo>
                    <a:pt x="9491" y="16875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4"/>
            <p:cNvSpPr/>
            <p:nvPr/>
          </p:nvSpPr>
          <p:spPr>
            <a:xfrm>
              <a:off x="6727934" y="1690725"/>
              <a:ext cx="566549" cy="1002229"/>
            </a:xfrm>
            <a:custGeom>
              <a:avLst/>
              <a:gdLst/>
              <a:ahLst/>
              <a:cxnLst/>
              <a:rect l="l" t="t" r="r" b="b"/>
              <a:pathLst>
                <a:path w="9602" h="16986" extrusionOk="0">
                  <a:moveTo>
                    <a:pt x="9481" y="112"/>
                  </a:moveTo>
                  <a:lnTo>
                    <a:pt x="9481" y="16865"/>
                  </a:lnTo>
                  <a:lnTo>
                    <a:pt x="111" y="16865"/>
                  </a:lnTo>
                  <a:lnTo>
                    <a:pt x="111" y="112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6930"/>
                  </a:lnTo>
                  <a:cubicBezTo>
                    <a:pt x="0" y="16958"/>
                    <a:pt x="28" y="16986"/>
                    <a:pt x="56" y="16986"/>
                  </a:cubicBezTo>
                  <a:lnTo>
                    <a:pt x="9546" y="16986"/>
                  </a:lnTo>
                  <a:cubicBezTo>
                    <a:pt x="9574" y="16986"/>
                    <a:pt x="9601" y="16958"/>
                    <a:pt x="9601" y="16930"/>
                  </a:cubicBezTo>
                  <a:lnTo>
                    <a:pt x="9601" y="56"/>
                  </a:lnTo>
                  <a:cubicBezTo>
                    <a:pt x="9601" y="28"/>
                    <a:pt x="9574" y="0"/>
                    <a:pt x="9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4"/>
            <p:cNvSpPr/>
            <p:nvPr/>
          </p:nvSpPr>
          <p:spPr>
            <a:xfrm>
              <a:off x="6732301" y="1693971"/>
              <a:ext cx="558348" cy="80539"/>
            </a:xfrm>
            <a:custGeom>
              <a:avLst/>
              <a:gdLst/>
              <a:ahLst/>
              <a:cxnLst/>
              <a:rect l="l" t="t" r="r" b="b"/>
              <a:pathLst>
                <a:path w="9463" h="1365" extrusionOk="0">
                  <a:moveTo>
                    <a:pt x="0" y="1"/>
                  </a:moveTo>
                  <a:lnTo>
                    <a:pt x="0" y="1365"/>
                  </a:lnTo>
                  <a:lnTo>
                    <a:pt x="9463" y="1365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4"/>
            <p:cNvSpPr/>
            <p:nvPr/>
          </p:nvSpPr>
          <p:spPr>
            <a:xfrm>
              <a:off x="6728465" y="1690725"/>
              <a:ext cx="565487" cy="87089"/>
            </a:xfrm>
            <a:custGeom>
              <a:avLst/>
              <a:gdLst/>
              <a:ahLst/>
              <a:cxnLst/>
              <a:rect l="l" t="t" r="r" b="b"/>
              <a:pathLst>
                <a:path w="9584" h="1476" extrusionOk="0">
                  <a:moveTo>
                    <a:pt x="9472" y="121"/>
                  </a:moveTo>
                  <a:lnTo>
                    <a:pt x="9472" y="1355"/>
                  </a:lnTo>
                  <a:lnTo>
                    <a:pt x="121" y="1355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1475"/>
                  </a:lnTo>
                  <a:lnTo>
                    <a:pt x="9583" y="1475"/>
                  </a:lnTo>
                  <a:lnTo>
                    <a:pt x="95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4"/>
            <p:cNvSpPr/>
            <p:nvPr/>
          </p:nvSpPr>
          <p:spPr>
            <a:xfrm>
              <a:off x="7140072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5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4"/>
            <p:cNvSpPr/>
            <p:nvPr/>
          </p:nvSpPr>
          <p:spPr>
            <a:xfrm>
              <a:off x="7189871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5" y="84"/>
                  </a:moveTo>
                  <a:cubicBezTo>
                    <a:pt x="270" y="84"/>
                    <a:pt x="325" y="140"/>
                    <a:pt x="325" y="205"/>
                  </a:cubicBezTo>
                  <a:cubicBezTo>
                    <a:pt x="325" y="270"/>
                    <a:pt x="270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4"/>
            <p:cNvSpPr/>
            <p:nvPr/>
          </p:nvSpPr>
          <p:spPr>
            <a:xfrm>
              <a:off x="7240791" y="1723531"/>
              <a:ext cx="24132" cy="24191"/>
            </a:xfrm>
            <a:custGeom>
              <a:avLst/>
              <a:gdLst/>
              <a:ahLst/>
              <a:cxnLst/>
              <a:rect l="l" t="t" r="r" b="b"/>
              <a:pathLst>
                <a:path w="409" h="410" extrusionOk="0">
                  <a:moveTo>
                    <a:pt x="204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4" y="326"/>
                  </a:cubicBezTo>
                  <a:cubicBezTo>
                    <a:pt x="139" y="326"/>
                    <a:pt x="84" y="270"/>
                    <a:pt x="84" y="205"/>
                  </a:cubicBezTo>
                  <a:cubicBezTo>
                    <a:pt x="84" y="140"/>
                    <a:pt x="139" y="84"/>
                    <a:pt x="204" y="84"/>
                  </a:cubicBezTo>
                  <a:close/>
                  <a:moveTo>
                    <a:pt x="204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4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4"/>
            <p:cNvSpPr/>
            <p:nvPr/>
          </p:nvSpPr>
          <p:spPr>
            <a:xfrm>
              <a:off x="6820392" y="1885023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84"/>
                    <a:pt x="2997" y="56"/>
                  </a:cubicBezTo>
                  <a:cubicBezTo>
                    <a:pt x="2997" y="19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4"/>
            <p:cNvSpPr/>
            <p:nvPr/>
          </p:nvSpPr>
          <p:spPr>
            <a:xfrm>
              <a:off x="7032804" y="1885023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84"/>
                    <a:pt x="1151" y="56"/>
                  </a:cubicBezTo>
                  <a:cubicBezTo>
                    <a:pt x="1151" y="19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4"/>
            <p:cNvSpPr/>
            <p:nvPr/>
          </p:nvSpPr>
          <p:spPr>
            <a:xfrm>
              <a:off x="7142255" y="1885023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4"/>
            <p:cNvSpPr/>
            <p:nvPr/>
          </p:nvSpPr>
          <p:spPr>
            <a:xfrm>
              <a:off x="7027848" y="2016364"/>
              <a:ext cx="176892" cy="7198"/>
            </a:xfrm>
            <a:custGeom>
              <a:avLst/>
              <a:gdLst/>
              <a:ahLst/>
              <a:cxnLst/>
              <a:rect l="l" t="t" r="r" b="b"/>
              <a:pathLst>
                <a:path w="2998" h="122" extrusionOk="0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6" y="121"/>
                  </a:cubicBezTo>
                  <a:lnTo>
                    <a:pt x="2941" y="121"/>
                  </a:lnTo>
                  <a:cubicBezTo>
                    <a:pt x="2979" y="121"/>
                    <a:pt x="2997" y="94"/>
                    <a:pt x="2997" y="66"/>
                  </a:cubicBezTo>
                  <a:cubicBezTo>
                    <a:pt x="2997" y="29"/>
                    <a:pt x="2979" y="1"/>
                    <a:pt x="29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4"/>
            <p:cNvSpPr/>
            <p:nvPr/>
          </p:nvSpPr>
          <p:spPr>
            <a:xfrm>
              <a:off x="6924415" y="2016364"/>
              <a:ext cx="67913" cy="7198"/>
            </a:xfrm>
            <a:custGeom>
              <a:avLst/>
              <a:gdLst/>
              <a:ahLst/>
              <a:cxnLst/>
              <a:rect l="l" t="t" r="r" b="b"/>
              <a:pathLst>
                <a:path w="1151" h="122" extrusionOk="0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1095" y="121"/>
                  </a:lnTo>
                  <a:cubicBezTo>
                    <a:pt x="1123" y="121"/>
                    <a:pt x="1151" y="94"/>
                    <a:pt x="1151" y="66"/>
                  </a:cubicBezTo>
                  <a:cubicBezTo>
                    <a:pt x="1151" y="29"/>
                    <a:pt x="1123" y="1"/>
                    <a:pt x="1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4"/>
            <p:cNvSpPr/>
            <p:nvPr/>
          </p:nvSpPr>
          <p:spPr>
            <a:xfrm>
              <a:off x="6820392" y="2016364"/>
              <a:ext cx="62484" cy="7198"/>
            </a:xfrm>
            <a:custGeom>
              <a:avLst/>
              <a:gdLst/>
              <a:ahLst/>
              <a:cxnLst/>
              <a:rect l="l" t="t" r="r" b="b"/>
              <a:pathLst>
                <a:path w="1059" h="122" extrusionOk="0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7" y="121"/>
                  </a:cubicBezTo>
                  <a:lnTo>
                    <a:pt x="1003" y="121"/>
                  </a:lnTo>
                  <a:cubicBezTo>
                    <a:pt x="1031" y="121"/>
                    <a:pt x="1058" y="94"/>
                    <a:pt x="1058" y="66"/>
                  </a:cubicBezTo>
                  <a:cubicBezTo>
                    <a:pt x="1058" y="29"/>
                    <a:pt x="1031" y="1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4"/>
            <p:cNvSpPr/>
            <p:nvPr/>
          </p:nvSpPr>
          <p:spPr>
            <a:xfrm>
              <a:off x="6820392" y="1950163"/>
              <a:ext cx="94228" cy="6608"/>
            </a:xfrm>
            <a:custGeom>
              <a:avLst/>
              <a:gdLst/>
              <a:ahLst/>
              <a:cxnLst/>
              <a:rect l="l" t="t" r="r" b="b"/>
              <a:pathLst>
                <a:path w="1597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541" y="112"/>
                  </a:lnTo>
                  <a:cubicBezTo>
                    <a:pt x="1578" y="112"/>
                    <a:pt x="1596" y="84"/>
                    <a:pt x="1596" y="56"/>
                  </a:cubicBezTo>
                  <a:cubicBezTo>
                    <a:pt x="1596" y="19"/>
                    <a:pt x="1578" y="0"/>
                    <a:pt x="15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4"/>
            <p:cNvSpPr/>
            <p:nvPr/>
          </p:nvSpPr>
          <p:spPr>
            <a:xfrm>
              <a:off x="6945184" y="1950163"/>
              <a:ext cx="155533" cy="6608"/>
            </a:xfrm>
            <a:custGeom>
              <a:avLst/>
              <a:gdLst/>
              <a:ahLst/>
              <a:cxnLst/>
              <a:rect l="l" t="t" r="r" b="b"/>
              <a:pathLst>
                <a:path w="2636" h="112" extrusionOk="0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580" y="112"/>
                  </a:lnTo>
                  <a:cubicBezTo>
                    <a:pt x="2608" y="112"/>
                    <a:pt x="2636" y="84"/>
                    <a:pt x="2636" y="56"/>
                  </a:cubicBezTo>
                  <a:cubicBezTo>
                    <a:pt x="2636" y="19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4"/>
            <p:cNvSpPr/>
            <p:nvPr/>
          </p:nvSpPr>
          <p:spPr>
            <a:xfrm>
              <a:off x="7142255" y="1950163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4"/>
            <p:cNvSpPr/>
            <p:nvPr/>
          </p:nvSpPr>
          <p:spPr>
            <a:xfrm>
              <a:off x="6820392" y="2074955"/>
              <a:ext cx="176892" cy="7198"/>
            </a:xfrm>
            <a:custGeom>
              <a:avLst/>
              <a:gdLst/>
              <a:ahLst/>
              <a:cxnLst/>
              <a:rect l="l" t="t" r="r" b="b"/>
              <a:pathLst>
                <a:path w="2998" h="12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942" y="121"/>
                  </a:lnTo>
                  <a:cubicBezTo>
                    <a:pt x="2969" y="121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4"/>
            <p:cNvSpPr/>
            <p:nvPr/>
          </p:nvSpPr>
          <p:spPr>
            <a:xfrm>
              <a:off x="7032804" y="2074955"/>
              <a:ext cx="67913" cy="7198"/>
            </a:xfrm>
            <a:custGeom>
              <a:avLst/>
              <a:gdLst/>
              <a:ahLst/>
              <a:cxnLst/>
              <a:rect l="l" t="t" r="r" b="b"/>
              <a:pathLst>
                <a:path w="1151" h="12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95" y="121"/>
                  </a:lnTo>
                  <a:cubicBezTo>
                    <a:pt x="1123" y="12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4"/>
            <p:cNvSpPr/>
            <p:nvPr/>
          </p:nvSpPr>
          <p:spPr>
            <a:xfrm>
              <a:off x="6820392" y="2286245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4"/>
            <p:cNvSpPr/>
            <p:nvPr/>
          </p:nvSpPr>
          <p:spPr>
            <a:xfrm>
              <a:off x="7032804" y="2286245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4"/>
            <p:cNvSpPr/>
            <p:nvPr/>
          </p:nvSpPr>
          <p:spPr>
            <a:xfrm>
              <a:off x="7142255" y="2074955"/>
              <a:ext cx="62484" cy="7198"/>
            </a:xfrm>
            <a:custGeom>
              <a:avLst/>
              <a:gdLst/>
              <a:ahLst/>
              <a:cxnLst/>
              <a:rect l="l" t="t" r="r" b="b"/>
              <a:pathLst>
                <a:path w="1059" h="122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56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4"/>
            <p:cNvSpPr/>
            <p:nvPr/>
          </p:nvSpPr>
          <p:spPr>
            <a:xfrm>
              <a:off x="7027848" y="2206886"/>
              <a:ext cx="176892" cy="6608"/>
            </a:xfrm>
            <a:custGeom>
              <a:avLst/>
              <a:gdLst/>
              <a:ahLst/>
              <a:cxnLst/>
              <a:rect l="l" t="t" r="r" b="b"/>
              <a:pathLst>
                <a:path w="2998" h="112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6" y="111"/>
                  </a:cubicBezTo>
                  <a:lnTo>
                    <a:pt x="2941" y="111"/>
                  </a:lnTo>
                  <a:cubicBezTo>
                    <a:pt x="2979" y="111"/>
                    <a:pt x="2997" y="93"/>
                    <a:pt x="2997" y="56"/>
                  </a:cubicBezTo>
                  <a:cubicBezTo>
                    <a:pt x="2997" y="28"/>
                    <a:pt x="2979" y="0"/>
                    <a:pt x="2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4"/>
            <p:cNvSpPr/>
            <p:nvPr/>
          </p:nvSpPr>
          <p:spPr>
            <a:xfrm>
              <a:off x="6924415" y="2206886"/>
              <a:ext cx="67913" cy="6608"/>
            </a:xfrm>
            <a:custGeom>
              <a:avLst/>
              <a:gdLst/>
              <a:ahLst/>
              <a:cxnLst/>
              <a:rect l="l" t="t" r="r" b="b"/>
              <a:pathLst>
                <a:path w="1151" h="112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1095" y="111"/>
                  </a:lnTo>
                  <a:cubicBezTo>
                    <a:pt x="1123" y="11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4"/>
            <p:cNvSpPr/>
            <p:nvPr/>
          </p:nvSpPr>
          <p:spPr>
            <a:xfrm>
              <a:off x="6820392" y="2206886"/>
              <a:ext cx="62484" cy="6608"/>
            </a:xfrm>
            <a:custGeom>
              <a:avLst/>
              <a:gdLst/>
              <a:ahLst/>
              <a:cxnLst/>
              <a:rect l="l" t="t" r="r" b="b"/>
              <a:pathLst>
                <a:path w="1059" h="112" extrusionOk="0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4"/>
            <p:cNvSpPr/>
            <p:nvPr/>
          </p:nvSpPr>
          <p:spPr>
            <a:xfrm>
              <a:off x="7123669" y="2357403"/>
              <a:ext cx="67382" cy="7139"/>
            </a:xfrm>
            <a:custGeom>
              <a:avLst/>
              <a:gdLst/>
              <a:ahLst/>
              <a:cxnLst/>
              <a:rect l="l" t="t" r="r" b="b"/>
              <a:pathLst>
                <a:path w="1142" h="121" extrusionOk="0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1086" y="121"/>
                  </a:lnTo>
                  <a:cubicBezTo>
                    <a:pt x="1123" y="121"/>
                    <a:pt x="1141" y="93"/>
                    <a:pt x="1141" y="65"/>
                  </a:cubicBezTo>
                  <a:cubicBezTo>
                    <a:pt x="1141" y="28"/>
                    <a:pt x="1123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4"/>
            <p:cNvSpPr/>
            <p:nvPr/>
          </p:nvSpPr>
          <p:spPr>
            <a:xfrm>
              <a:off x="7019115" y="2357403"/>
              <a:ext cx="63015" cy="7139"/>
            </a:xfrm>
            <a:custGeom>
              <a:avLst/>
              <a:gdLst/>
              <a:ahLst/>
              <a:cxnLst/>
              <a:rect l="l" t="t" r="r" b="b"/>
              <a:pathLst>
                <a:path w="1068" h="121" extrusionOk="0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9" y="121"/>
                    <a:pt x="1067" y="93"/>
                    <a:pt x="1067" y="65"/>
                  </a:cubicBezTo>
                  <a:cubicBezTo>
                    <a:pt x="1067" y="28"/>
                    <a:pt x="1039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4"/>
            <p:cNvSpPr/>
            <p:nvPr/>
          </p:nvSpPr>
          <p:spPr>
            <a:xfrm>
              <a:off x="6820392" y="2140094"/>
              <a:ext cx="94228" cy="7139"/>
            </a:xfrm>
            <a:custGeom>
              <a:avLst/>
              <a:gdLst/>
              <a:ahLst/>
              <a:cxnLst/>
              <a:rect l="l" t="t" r="r" b="b"/>
              <a:pathLst>
                <a:path w="1597" h="121" extrusionOk="0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541" y="121"/>
                  </a:lnTo>
                  <a:cubicBezTo>
                    <a:pt x="1578" y="121"/>
                    <a:pt x="1596" y="93"/>
                    <a:pt x="1596" y="65"/>
                  </a:cubicBezTo>
                  <a:cubicBezTo>
                    <a:pt x="1596" y="28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4"/>
            <p:cNvSpPr/>
            <p:nvPr/>
          </p:nvSpPr>
          <p:spPr>
            <a:xfrm>
              <a:off x="6945184" y="2140094"/>
              <a:ext cx="155533" cy="7139"/>
            </a:xfrm>
            <a:custGeom>
              <a:avLst/>
              <a:gdLst/>
              <a:ahLst/>
              <a:cxnLst/>
              <a:rect l="l" t="t" r="r" b="b"/>
              <a:pathLst>
                <a:path w="2636" h="121" extrusionOk="0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580" y="121"/>
                  </a:lnTo>
                  <a:cubicBezTo>
                    <a:pt x="2608" y="121"/>
                    <a:pt x="2636" y="93"/>
                    <a:pt x="2636" y="65"/>
                  </a:cubicBezTo>
                  <a:cubicBezTo>
                    <a:pt x="2636" y="28"/>
                    <a:pt x="2608" y="0"/>
                    <a:pt x="2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4"/>
            <p:cNvSpPr/>
            <p:nvPr/>
          </p:nvSpPr>
          <p:spPr>
            <a:xfrm>
              <a:off x="7142255" y="2140094"/>
              <a:ext cx="62484" cy="7139"/>
            </a:xfrm>
            <a:custGeom>
              <a:avLst/>
              <a:gdLst/>
              <a:ahLst/>
              <a:cxnLst/>
              <a:rect l="l" t="t" r="r" b="b"/>
              <a:pathLst>
                <a:path w="1059" h="121" extrusionOk="0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65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4"/>
            <p:cNvSpPr/>
            <p:nvPr/>
          </p:nvSpPr>
          <p:spPr>
            <a:xfrm>
              <a:off x="7017994" y="2427440"/>
              <a:ext cx="155533" cy="7198"/>
            </a:xfrm>
            <a:custGeom>
              <a:avLst/>
              <a:gdLst/>
              <a:ahLst/>
              <a:cxnLst/>
              <a:rect l="l" t="t" r="r" b="b"/>
              <a:pathLst>
                <a:path w="2636" h="122" extrusionOk="0"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580" y="121"/>
                  </a:lnTo>
                  <a:cubicBezTo>
                    <a:pt x="2607" y="121"/>
                    <a:pt x="2635" y="93"/>
                    <a:pt x="2635" y="66"/>
                  </a:cubicBezTo>
                  <a:cubicBezTo>
                    <a:pt x="2635" y="28"/>
                    <a:pt x="2607" y="1"/>
                    <a:pt x="2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4"/>
            <p:cNvSpPr/>
            <p:nvPr/>
          </p:nvSpPr>
          <p:spPr>
            <a:xfrm>
              <a:off x="7018584" y="2493111"/>
              <a:ext cx="62425" cy="7198"/>
            </a:xfrm>
            <a:custGeom>
              <a:avLst/>
              <a:gdLst/>
              <a:ahLst/>
              <a:cxnLst/>
              <a:rect l="l" t="t" r="r" b="b"/>
              <a:pathLst>
                <a:path w="1058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0" y="121"/>
                    <a:pt x="1058" y="94"/>
                    <a:pt x="1058" y="56"/>
                  </a:cubicBezTo>
                  <a:cubicBezTo>
                    <a:pt x="1058" y="29"/>
                    <a:pt x="1030" y="1"/>
                    <a:pt x="10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4"/>
            <p:cNvSpPr/>
            <p:nvPr/>
          </p:nvSpPr>
          <p:spPr>
            <a:xfrm>
              <a:off x="7433436" y="2415403"/>
              <a:ext cx="731876" cy="521707"/>
            </a:xfrm>
            <a:custGeom>
              <a:avLst/>
              <a:gdLst/>
              <a:ahLst/>
              <a:cxnLst/>
              <a:rect l="l" t="t" r="r" b="b"/>
              <a:pathLst>
                <a:path w="12404" h="8842" extrusionOk="0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4"/>
            <p:cNvSpPr/>
            <p:nvPr/>
          </p:nvSpPr>
          <p:spPr>
            <a:xfrm>
              <a:off x="7430191" y="2412099"/>
              <a:ext cx="738957" cy="528846"/>
            </a:xfrm>
            <a:custGeom>
              <a:avLst/>
              <a:gdLst/>
              <a:ahLst/>
              <a:cxnLst/>
              <a:rect l="l" t="t" r="r" b="b"/>
              <a:pathLst>
                <a:path w="12524" h="8963" extrusionOk="0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4"/>
            <p:cNvSpPr/>
            <p:nvPr/>
          </p:nvSpPr>
          <p:spPr>
            <a:xfrm>
              <a:off x="7474502" y="2375989"/>
              <a:ext cx="731876" cy="88210"/>
            </a:xfrm>
            <a:custGeom>
              <a:avLst/>
              <a:gdLst/>
              <a:ahLst/>
              <a:cxnLst/>
              <a:rect l="l" t="t" r="r" b="b"/>
              <a:pathLst>
                <a:path w="12404" h="1495" extrusionOk="0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4"/>
            <p:cNvSpPr/>
            <p:nvPr/>
          </p:nvSpPr>
          <p:spPr>
            <a:xfrm>
              <a:off x="7471198" y="2372685"/>
              <a:ext cx="738485" cy="94759"/>
            </a:xfrm>
            <a:custGeom>
              <a:avLst/>
              <a:gdLst/>
              <a:ahLst/>
              <a:cxnLst/>
              <a:rect l="l" t="t" r="r" b="b"/>
              <a:pathLst>
                <a:path w="12516" h="1606" extrusionOk="0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4"/>
            <p:cNvSpPr/>
            <p:nvPr/>
          </p:nvSpPr>
          <p:spPr>
            <a:xfrm>
              <a:off x="7553862" y="2401715"/>
              <a:ext cx="33455" cy="33986"/>
            </a:xfrm>
            <a:custGeom>
              <a:avLst/>
              <a:gdLst/>
              <a:ahLst/>
              <a:cxnLst/>
              <a:rect l="l" t="t" r="r" b="b"/>
              <a:pathLst>
                <a:path w="567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4"/>
            <p:cNvSpPr/>
            <p:nvPr/>
          </p:nvSpPr>
          <p:spPr>
            <a:xfrm>
              <a:off x="7606434" y="2401715"/>
              <a:ext cx="33986" cy="3398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4"/>
            <p:cNvSpPr/>
            <p:nvPr/>
          </p:nvSpPr>
          <p:spPr>
            <a:xfrm>
              <a:off x="7501349" y="2401715"/>
              <a:ext cx="33986" cy="33986"/>
            </a:xfrm>
            <a:custGeom>
              <a:avLst/>
              <a:gdLst/>
              <a:ahLst/>
              <a:cxnLst/>
              <a:rect l="l" t="t" r="r" b="b"/>
              <a:pathLst>
                <a:path w="576" h="576" extrusionOk="0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4"/>
            <p:cNvSpPr/>
            <p:nvPr/>
          </p:nvSpPr>
          <p:spPr>
            <a:xfrm>
              <a:off x="7473971" y="2464140"/>
              <a:ext cx="732407" cy="430252"/>
            </a:xfrm>
            <a:custGeom>
              <a:avLst/>
              <a:gdLst/>
              <a:ahLst/>
              <a:cxnLst/>
              <a:rect l="l" t="t" r="r" b="b"/>
              <a:pathLst>
                <a:path w="12413" h="7292" extrusionOk="0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4"/>
            <p:cNvSpPr/>
            <p:nvPr/>
          </p:nvSpPr>
          <p:spPr>
            <a:xfrm>
              <a:off x="7470667" y="2460305"/>
              <a:ext cx="739016" cy="437391"/>
            </a:xfrm>
            <a:custGeom>
              <a:avLst/>
              <a:gdLst/>
              <a:ahLst/>
              <a:cxnLst/>
              <a:rect l="l" t="t" r="r" b="b"/>
              <a:pathLst>
                <a:path w="12525" h="7413" extrusionOk="0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4"/>
            <p:cNvSpPr/>
            <p:nvPr/>
          </p:nvSpPr>
          <p:spPr>
            <a:xfrm>
              <a:off x="7778310" y="2564859"/>
              <a:ext cx="336083" cy="6608"/>
            </a:xfrm>
            <a:custGeom>
              <a:avLst/>
              <a:gdLst/>
              <a:ahLst/>
              <a:cxnLst/>
              <a:rect l="l" t="t" r="r" b="b"/>
              <a:pathLst>
                <a:path w="5696" h="112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4"/>
            <p:cNvSpPr/>
            <p:nvPr/>
          </p:nvSpPr>
          <p:spPr>
            <a:xfrm>
              <a:off x="7778310" y="2614657"/>
              <a:ext cx="122668" cy="7139"/>
            </a:xfrm>
            <a:custGeom>
              <a:avLst/>
              <a:gdLst/>
              <a:ahLst/>
              <a:cxnLst/>
              <a:rect l="l" t="t" r="r" b="b"/>
              <a:pathLst>
                <a:path w="2079" h="121" extrusionOk="0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4"/>
            <p:cNvSpPr/>
            <p:nvPr/>
          </p:nvSpPr>
          <p:spPr>
            <a:xfrm>
              <a:off x="7941395" y="2614657"/>
              <a:ext cx="147272" cy="7139"/>
            </a:xfrm>
            <a:custGeom>
              <a:avLst/>
              <a:gdLst/>
              <a:ahLst/>
              <a:cxnLst/>
              <a:rect l="l" t="t" r="r" b="b"/>
              <a:pathLst>
                <a:path w="2496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4"/>
            <p:cNvSpPr/>
            <p:nvPr/>
          </p:nvSpPr>
          <p:spPr>
            <a:xfrm>
              <a:off x="7778310" y="2766237"/>
              <a:ext cx="217899" cy="6667"/>
            </a:xfrm>
            <a:custGeom>
              <a:avLst/>
              <a:gdLst/>
              <a:ahLst/>
              <a:cxnLst/>
              <a:rect l="l" t="t" r="r" b="b"/>
              <a:pathLst>
                <a:path w="3693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4"/>
            <p:cNvSpPr/>
            <p:nvPr/>
          </p:nvSpPr>
          <p:spPr>
            <a:xfrm>
              <a:off x="7778310" y="2667170"/>
              <a:ext cx="338856" cy="7198"/>
            </a:xfrm>
            <a:custGeom>
              <a:avLst/>
              <a:gdLst/>
              <a:ahLst/>
              <a:cxnLst/>
              <a:rect l="l" t="t" r="r" b="b"/>
              <a:pathLst>
                <a:path w="5743" h="122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4"/>
            <p:cNvSpPr/>
            <p:nvPr/>
          </p:nvSpPr>
          <p:spPr>
            <a:xfrm>
              <a:off x="7778310" y="2716969"/>
              <a:ext cx="112224" cy="7198"/>
            </a:xfrm>
            <a:custGeom>
              <a:avLst/>
              <a:gdLst/>
              <a:ahLst/>
              <a:cxnLst/>
              <a:rect l="l" t="t" r="r" b="b"/>
              <a:pathLst>
                <a:path w="1902" h="122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4"/>
            <p:cNvSpPr/>
            <p:nvPr/>
          </p:nvSpPr>
          <p:spPr>
            <a:xfrm>
              <a:off x="7915670" y="2716969"/>
              <a:ext cx="198723" cy="7198"/>
            </a:xfrm>
            <a:custGeom>
              <a:avLst/>
              <a:gdLst/>
              <a:ahLst/>
              <a:cxnLst/>
              <a:rect l="l" t="t" r="r" b="b"/>
              <a:pathLst>
                <a:path w="3368" h="122" extrusionOk="0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4"/>
            <p:cNvSpPr/>
            <p:nvPr/>
          </p:nvSpPr>
          <p:spPr>
            <a:xfrm>
              <a:off x="7525953" y="2548397"/>
              <a:ext cx="219020" cy="219020"/>
            </a:xfrm>
            <a:custGeom>
              <a:avLst/>
              <a:gdLst/>
              <a:ahLst/>
              <a:cxnLst/>
              <a:rect l="l" t="t" r="r" b="b"/>
              <a:pathLst>
                <a:path w="3712" h="3712" extrusionOk="0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4"/>
            <p:cNvSpPr/>
            <p:nvPr/>
          </p:nvSpPr>
          <p:spPr>
            <a:xfrm>
              <a:off x="7522649" y="2545151"/>
              <a:ext cx="225567" cy="225567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4"/>
            <p:cNvSpPr/>
            <p:nvPr/>
          </p:nvSpPr>
          <p:spPr>
            <a:xfrm>
              <a:off x="7516631" y="2550049"/>
              <a:ext cx="218489" cy="218430"/>
            </a:xfrm>
            <a:custGeom>
              <a:avLst/>
              <a:gdLst/>
              <a:ahLst/>
              <a:cxnLst/>
              <a:rect l="l" t="t" r="r" b="b"/>
              <a:pathLst>
                <a:path w="3703" h="3702" extrusionOk="0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4"/>
            <p:cNvSpPr/>
            <p:nvPr/>
          </p:nvSpPr>
          <p:spPr>
            <a:xfrm>
              <a:off x="7513386" y="2546213"/>
              <a:ext cx="225569" cy="225569"/>
            </a:xfrm>
            <a:custGeom>
              <a:avLst/>
              <a:gdLst/>
              <a:ahLst/>
              <a:cxnLst/>
              <a:rect l="l" t="t" r="r" b="b"/>
              <a:pathLst>
                <a:path w="3823" h="3823" extrusionOk="0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4"/>
            <p:cNvSpPr/>
            <p:nvPr/>
          </p:nvSpPr>
          <p:spPr>
            <a:xfrm>
              <a:off x="7662251" y="2565921"/>
              <a:ext cx="54814" cy="54814"/>
            </a:xfrm>
            <a:custGeom>
              <a:avLst/>
              <a:gdLst/>
              <a:ahLst/>
              <a:cxnLst/>
              <a:rect l="l" t="t" r="r" b="b"/>
              <a:pathLst>
                <a:path w="929" h="929" extrusionOk="0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4"/>
            <p:cNvSpPr/>
            <p:nvPr/>
          </p:nvSpPr>
          <p:spPr>
            <a:xfrm>
              <a:off x="7658947" y="2562085"/>
              <a:ext cx="61363" cy="61894"/>
            </a:xfrm>
            <a:custGeom>
              <a:avLst/>
              <a:gdLst/>
              <a:ahLst/>
              <a:cxnLst/>
              <a:rect l="l" t="t" r="r" b="b"/>
              <a:pathLst>
                <a:path w="1040" h="1049" extrusionOk="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4"/>
            <p:cNvSpPr/>
            <p:nvPr/>
          </p:nvSpPr>
          <p:spPr>
            <a:xfrm>
              <a:off x="7985707" y="2216444"/>
              <a:ext cx="377208" cy="339092"/>
            </a:xfrm>
            <a:custGeom>
              <a:avLst/>
              <a:gdLst/>
              <a:ahLst/>
              <a:cxnLst/>
              <a:rect l="l" t="t" r="r" b="b"/>
              <a:pathLst>
                <a:path w="6393" h="5747" extrusionOk="0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4"/>
            <p:cNvSpPr/>
            <p:nvPr/>
          </p:nvSpPr>
          <p:spPr>
            <a:xfrm>
              <a:off x="8001047" y="2212904"/>
              <a:ext cx="345995" cy="345995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4"/>
            <p:cNvSpPr/>
            <p:nvPr/>
          </p:nvSpPr>
          <p:spPr>
            <a:xfrm>
              <a:off x="7997212" y="2199923"/>
              <a:ext cx="384878" cy="339387"/>
            </a:xfrm>
            <a:custGeom>
              <a:avLst/>
              <a:gdLst/>
              <a:ahLst/>
              <a:cxnLst/>
              <a:rect l="l" t="t" r="r" b="b"/>
              <a:pathLst>
                <a:path w="6523" h="5752" extrusionOk="0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4"/>
            <p:cNvSpPr/>
            <p:nvPr/>
          </p:nvSpPr>
          <p:spPr>
            <a:xfrm>
              <a:off x="8016388" y="2196442"/>
              <a:ext cx="345995" cy="345995"/>
            </a:xfrm>
            <a:custGeom>
              <a:avLst/>
              <a:gdLst/>
              <a:ahLst/>
              <a:cxnLst/>
              <a:rect l="l" t="t" r="r" b="b"/>
              <a:pathLst>
                <a:path w="5864" h="5864" extrusionOk="0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4"/>
            <p:cNvSpPr/>
            <p:nvPr/>
          </p:nvSpPr>
          <p:spPr>
            <a:xfrm>
              <a:off x="8070553" y="2285655"/>
              <a:ext cx="224507" cy="141844"/>
            </a:xfrm>
            <a:custGeom>
              <a:avLst/>
              <a:gdLst/>
              <a:ahLst/>
              <a:cxnLst/>
              <a:rect l="l" t="t" r="r" b="b"/>
              <a:pathLst>
                <a:path w="3805" h="2404" extrusionOk="0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4"/>
            <p:cNvSpPr/>
            <p:nvPr/>
          </p:nvSpPr>
          <p:spPr>
            <a:xfrm>
              <a:off x="8066718" y="2282410"/>
              <a:ext cx="231588" cy="148393"/>
            </a:xfrm>
            <a:custGeom>
              <a:avLst/>
              <a:gdLst/>
              <a:ahLst/>
              <a:cxnLst/>
              <a:rect l="l" t="t" r="r" b="b"/>
              <a:pathLst>
                <a:path w="3925" h="2515" extrusionOk="0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>
              <a:off x="5843948" y="3263280"/>
              <a:ext cx="422581" cy="300504"/>
            </a:xfrm>
            <a:custGeom>
              <a:avLst/>
              <a:gdLst/>
              <a:ahLst/>
              <a:cxnLst/>
              <a:rect l="l" t="t" r="r" b="b"/>
              <a:pathLst>
                <a:path w="7162" h="5093" extrusionOk="0">
                  <a:moveTo>
                    <a:pt x="0" y="0"/>
                  </a:moveTo>
                  <a:lnTo>
                    <a:pt x="0" y="5093"/>
                  </a:lnTo>
                  <a:lnTo>
                    <a:pt x="7162" y="5093"/>
                  </a:lnTo>
                  <a:lnTo>
                    <a:pt x="716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5840112" y="3259976"/>
              <a:ext cx="429721" cy="307643"/>
            </a:xfrm>
            <a:custGeom>
              <a:avLst/>
              <a:gdLst/>
              <a:ahLst/>
              <a:cxnLst/>
              <a:rect l="l" t="t" r="r" b="b"/>
              <a:pathLst>
                <a:path w="7283" h="5214" extrusionOk="0">
                  <a:moveTo>
                    <a:pt x="7171" y="112"/>
                  </a:moveTo>
                  <a:lnTo>
                    <a:pt x="7171" y="5093"/>
                  </a:lnTo>
                  <a:lnTo>
                    <a:pt x="121" y="5093"/>
                  </a:lnTo>
                  <a:lnTo>
                    <a:pt x="121" y="112"/>
                  </a:lnTo>
                  <a:close/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5149"/>
                  </a:lnTo>
                  <a:cubicBezTo>
                    <a:pt x="0" y="5186"/>
                    <a:pt x="28" y="5214"/>
                    <a:pt x="65" y="5214"/>
                  </a:cubicBezTo>
                  <a:lnTo>
                    <a:pt x="7227" y="5214"/>
                  </a:lnTo>
                  <a:cubicBezTo>
                    <a:pt x="7264" y="5214"/>
                    <a:pt x="7282" y="5186"/>
                    <a:pt x="7282" y="5149"/>
                  </a:cubicBezTo>
                  <a:lnTo>
                    <a:pt x="7282" y="56"/>
                  </a:lnTo>
                  <a:cubicBezTo>
                    <a:pt x="7282" y="19"/>
                    <a:pt x="7264" y="0"/>
                    <a:pt x="7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5151544" y="2042680"/>
              <a:ext cx="1807388" cy="1218417"/>
            </a:xfrm>
            <a:custGeom>
              <a:avLst/>
              <a:gdLst/>
              <a:ahLst/>
              <a:cxnLst/>
              <a:rect l="l" t="t" r="r" b="b"/>
              <a:pathLst>
                <a:path w="30632" h="20650" extrusionOk="0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55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5148240" y="2039376"/>
              <a:ext cx="1813996" cy="1225026"/>
            </a:xfrm>
            <a:custGeom>
              <a:avLst/>
              <a:gdLst/>
              <a:ahLst/>
              <a:cxnLst/>
              <a:rect l="l" t="t" r="r" b="b"/>
              <a:pathLst>
                <a:path w="30744" h="20762" extrusionOk="0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2"/>
                    <a:pt x="1040" y="20762"/>
                  </a:cubicBezTo>
                  <a:lnTo>
                    <a:pt x="29705" y="20762"/>
                  </a:lnTo>
                  <a:cubicBezTo>
                    <a:pt x="30280" y="20762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>
              <a:off x="5151544" y="2076076"/>
              <a:ext cx="1807388" cy="1218417"/>
            </a:xfrm>
            <a:custGeom>
              <a:avLst/>
              <a:gdLst/>
              <a:ahLst/>
              <a:cxnLst/>
              <a:rect l="l" t="t" r="r" b="b"/>
              <a:pathLst>
                <a:path w="30632" h="20650" extrusionOk="0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64"/>
                    <a:pt x="30196" y="0"/>
                    <a:pt x="296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>
              <a:off x="5148240" y="2072771"/>
              <a:ext cx="1813996" cy="1225026"/>
            </a:xfrm>
            <a:custGeom>
              <a:avLst/>
              <a:gdLst/>
              <a:ahLst/>
              <a:cxnLst/>
              <a:rect l="l" t="t" r="r" b="b"/>
              <a:pathLst>
                <a:path w="30744" h="20762" extrusionOk="0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1"/>
                    <a:pt x="1040" y="20761"/>
                  </a:cubicBezTo>
                  <a:lnTo>
                    <a:pt x="29705" y="20761"/>
                  </a:lnTo>
                  <a:cubicBezTo>
                    <a:pt x="30280" y="20761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5254977" y="2195380"/>
              <a:ext cx="1597218" cy="973790"/>
            </a:xfrm>
            <a:custGeom>
              <a:avLst/>
              <a:gdLst/>
              <a:ahLst/>
              <a:cxnLst/>
              <a:rect l="l" t="t" r="r" b="b"/>
              <a:pathLst>
                <a:path w="27070" h="16504" extrusionOk="0">
                  <a:moveTo>
                    <a:pt x="325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16503"/>
                  </a:lnTo>
                  <a:lnTo>
                    <a:pt x="27070" y="16503"/>
                  </a:lnTo>
                  <a:lnTo>
                    <a:pt x="27070" y="12218"/>
                  </a:lnTo>
                  <a:lnTo>
                    <a:pt x="27070" y="4676"/>
                  </a:lnTo>
                  <a:lnTo>
                    <a:pt x="27070" y="334"/>
                  </a:lnTo>
                  <a:cubicBezTo>
                    <a:pt x="27070" y="149"/>
                    <a:pt x="26921" y="0"/>
                    <a:pt x="267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5251673" y="2192076"/>
              <a:ext cx="1603826" cy="980929"/>
            </a:xfrm>
            <a:custGeom>
              <a:avLst/>
              <a:gdLst/>
              <a:ahLst/>
              <a:cxnLst/>
              <a:rect l="l" t="t" r="r" b="b"/>
              <a:pathLst>
                <a:path w="27182" h="16625" extrusionOk="0">
                  <a:moveTo>
                    <a:pt x="381" y="1"/>
                  </a:moveTo>
                  <a:cubicBezTo>
                    <a:pt x="168" y="1"/>
                    <a:pt x="1" y="177"/>
                    <a:pt x="1" y="390"/>
                  </a:cubicBezTo>
                  <a:lnTo>
                    <a:pt x="1" y="16559"/>
                  </a:lnTo>
                  <a:cubicBezTo>
                    <a:pt x="1" y="16597"/>
                    <a:pt x="29" y="16624"/>
                    <a:pt x="56" y="16624"/>
                  </a:cubicBezTo>
                  <a:lnTo>
                    <a:pt x="27126" y="16624"/>
                  </a:lnTo>
                  <a:cubicBezTo>
                    <a:pt x="27154" y="16624"/>
                    <a:pt x="27182" y="16597"/>
                    <a:pt x="27182" y="16559"/>
                  </a:cubicBezTo>
                  <a:lnTo>
                    <a:pt x="27182" y="12274"/>
                  </a:lnTo>
                  <a:cubicBezTo>
                    <a:pt x="27182" y="12237"/>
                    <a:pt x="27154" y="12218"/>
                    <a:pt x="27126" y="12218"/>
                  </a:cubicBezTo>
                  <a:cubicBezTo>
                    <a:pt x="27089" y="12218"/>
                    <a:pt x="27070" y="12237"/>
                    <a:pt x="27070" y="12274"/>
                  </a:cubicBezTo>
                  <a:lnTo>
                    <a:pt x="27070" y="16504"/>
                  </a:lnTo>
                  <a:lnTo>
                    <a:pt x="121" y="16504"/>
                  </a:lnTo>
                  <a:lnTo>
                    <a:pt x="121" y="390"/>
                  </a:lnTo>
                  <a:cubicBezTo>
                    <a:pt x="121" y="242"/>
                    <a:pt x="233" y="112"/>
                    <a:pt x="381" y="112"/>
                  </a:cubicBezTo>
                  <a:lnTo>
                    <a:pt x="26801" y="112"/>
                  </a:lnTo>
                  <a:cubicBezTo>
                    <a:pt x="26950" y="112"/>
                    <a:pt x="27070" y="242"/>
                    <a:pt x="27070" y="390"/>
                  </a:cubicBezTo>
                  <a:lnTo>
                    <a:pt x="27070" y="4732"/>
                  </a:lnTo>
                  <a:cubicBezTo>
                    <a:pt x="27070" y="4760"/>
                    <a:pt x="27089" y="4787"/>
                    <a:pt x="27126" y="4787"/>
                  </a:cubicBezTo>
                  <a:cubicBezTo>
                    <a:pt x="27154" y="4787"/>
                    <a:pt x="27182" y="4760"/>
                    <a:pt x="27182" y="4732"/>
                  </a:cubicBezTo>
                  <a:lnTo>
                    <a:pt x="27182" y="390"/>
                  </a:lnTo>
                  <a:cubicBezTo>
                    <a:pt x="27182" y="177"/>
                    <a:pt x="27015" y="1"/>
                    <a:pt x="26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6850543" y="2586749"/>
              <a:ext cx="6608" cy="189990"/>
            </a:xfrm>
            <a:custGeom>
              <a:avLst/>
              <a:gdLst/>
              <a:ahLst/>
              <a:cxnLst/>
              <a:rect l="l" t="t" r="r" b="b"/>
              <a:pathLst>
                <a:path w="112" h="3220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163"/>
                  </a:lnTo>
                  <a:cubicBezTo>
                    <a:pt x="0" y="3201"/>
                    <a:pt x="19" y="3219"/>
                    <a:pt x="56" y="3219"/>
                  </a:cubicBezTo>
                  <a:cubicBezTo>
                    <a:pt x="84" y="3219"/>
                    <a:pt x="111" y="3201"/>
                    <a:pt x="111" y="3163"/>
                  </a:cubicBezTo>
                  <a:lnTo>
                    <a:pt x="111" y="56"/>
                  </a:lnTo>
                  <a:cubicBezTo>
                    <a:pt x="111" y="28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6035531" y="2114369"/>
              <a:ext cx="38883" cy="38352"/>
            </a:xfrm>
            <a:custGeom>
              <a:avLst/>
              <a:gdLst/>
              <a:ahLst/>
              <a:cxnLst/>
              <a:rect l="l" t="t" r="r" b="b"/>
              <a:pathLst>
                <a:path w="659" h="650" extrusionOk="0">
                  <a:moveTo>
                    <a:pt x="334" y="0"/>
                  </a:moveTo>
                  <a:cubicBezTo>
                    <a:pt x="148" y="0"/>
                    <a:pt x="0" y="140"/>
                    <a:pt x="0" y="325"/>
                  </a:cubicBezTo>
                  <a:cubicBezTo>
                    <a:pt x="0" y="511"/>
                    <a:pt x="148" y="650"/>
                    <a:pt x="334" y="650"/>
                  </a:cubicBezTo>
                  <a:cubicBezTo>
                    <a:pt x="520" y="650"/>
                    <a:pt x="659" y="511"/>
                    <a:pt x="659" y="325"/>
                  </a:cubicBezTo>
                  <a:cubicBezTo>
                    <a:pt x="659" y="140"/>
                    <a:pt x="510" y="0"/>
                    <a:pt x="3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6032227" y="2110533"/>
              <a:ext cx="46023" cy="46023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2" y="659"/>
                    <a:pt x="121" y="538"/>
                    <a:pt x="121" y="390"/>
                  </a:cubicBezTo>
                  <a:cubicBezTo>
                    <a:pt x="121" y="242"/>
                    <a:pt x="242" y="121"/>
                    <a:pt x="390" y="121"/>
                  </a:cubicBezTo>
                  <a:close/>
                  <a:moveTo>
                    <a:pt x="390" y="0"/>
                  </a:moveTo>
                  <a:cubicBezTo>
                    <a:pt x="177" y="0"/>
                    <a:pt x="0" y="177"/>
                    <a:pt x="0" y="390"/>
                  </a:cubicBezTo>
                  <a:cubicBezTo>
                    <a:pt x="0" y="603"/>
                    <a:pt x="177" y="780"/>
                    <a:pt x="390" y="780"/>
                  </a:cubicBezTo>
                  <a:cubicBezTo>
                    <a:pt x="603" y="780"/>
                    <a:pt x="780" y="603"/>
                    <a:pt x="780" y="390"/>
                  </a:cubicBezTo>
                  <a:cubicBezTo>
                    <a:pt x="780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6808356" y="3211239"/>
              <a:ext cx="38942" cy="38942"/>
            </a:xfrm>
            <a:custGeom>
              <a:avLst/>
              <a:gdLst/>
              <a:ahLst/>
              <a:cxnLst/>
              <a:rect l="l" t="t" r="r" b="b"/>
              <a:pathLst>
                <a:path w="660" h="660" extrusionOk="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6805111" y="3207404"/>
              <a:ext cx="46023" cy="46082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6741564" y="3219441"/>
              <a:ext cx="22539" cy="21949"/>
            </a:xfrm>
            <a:custGeom>
              <a:avLst/>
              <a:gdLst/>
              <a:ahLst/>
              <a:cxnLst/>
              <a:rect l="l" t="t" r="r" b="b"/>
              <a:pathLst>
                <a:path w="382" h="372" extrusionOk="0">
                  <a:moveTo>
                    <a:pt x="196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6" y="261"/>
                  </a:cubicBezTo>
                  <a:cubicBezTo>
                    <a:pt x="149" y="261"/>
                    <a:pt x="122" y="224"/>
                    <a:pt x="122" y="186"/>
                  </a:cubicBezTo>
                  <a:cubicBezTo>
                    <a:pt x="122" y="149"/>
                    <a:pt x="149" y="112"/>
                    <a:pt x="196" y="11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6" y="372"/>
                  </a:cubicBezTo>
                  <a:cubicBezTo>
                    <a:pt x="298" y="372"/>
                    <a:pt x="381" y="289"/>
                    <a:pt x="381" y="186"/>
                  </a:cubicBez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6697253" y="3219441"/>
              <a:ext cx="22480" cy="21949"/>
            </a:xfrm>
            <a:custGeom>
              <a:avLst/>
              <a:gdLst/>
              <a:ahLst/>
              <a:cxnLst/>
              <a:rect l="l" t="t" r="r" b="b"/>
              <a:pathLst>
                <a:path w="381" h="372" extrusionOk="0">
                  <a:moveTo>
                    <a:pt x="195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5" y="261"/>
                  </a:cubicBezTo>
                  <a:cubicBezTo>
                    <a:pt x="149" y="261"/>
                    <a:pt x="121" y="224"/>
                    <a:pt x="121" y="186"/>
                  </a:cubicBezTo>
                  <a:cubicBezTo>
                    <a:pt x="121" y="149"/>
                    <a:pt x="149" y="112"/>
                    <a:pt x="195" y="112"/>
                  </a:cubicBezTo>
                  <a:close/>
                  <a:moveTo>
                    <a:pt x="195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5" y="372"/>
                  </a:cubicBezTo>
                  <a:cubicBezTo>
                    <a:pt x="297" y="372"/>
                    <a:pt x="381" y="289"/>
                    <a:pt x="381" y="186"/>
                  </a:cubicBezTo>
                  <a:cubicBezTo>
                    <a:pt x="381" y="8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5844479" y="3294434"/>
              <a:ext cx="421519" cy="77825"/>
            </a:xfrm>
            <a:custGeom>
              <a:avLst/>
              <a:gdLst/>
              <a:ahLst/>
              <a:cxnLst/>
              <a:rect l="l" t="t" r="r" b="b"/>
              <a:pathLst>
                <a:path w="7144" h="1319" extrusionOk="0">
                  <a:moveTo>
                    <a:pt x="0" y="1"/>
                  </a:moveTo>
                  <a:lnTo>
                    <a:pt x="0" y="1318"/>
                  </a:lnTo>
                  <a:lnTo>
                    <a:pt x="7144" y="131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5841174" y="3291189"/>
              <a:ext cx="428128" cy="84316"/>
            </a:xfrm>
            <a:custGeom>
              <a:avLst/>
              <a:gdLst/>
              <a:ahLst/>
              <a:cxnLst/>
              <a:rect l="l" t="t" r="r" b="b"/>
              <a:pathLst>
                <a:path w="7256" h="1429" extrusionOk="0">
                  <a:moveTo>
                    <a:pt x="7135" y="111"/>
                  </a:moveTo>
                  <a:lnTo>
                    <a:pt x="7135" y="1317"/>
                  </a:lnTo>
                  <a:lnTo>
                    <a:pt x="112" y="1317"/>
                  </a:ln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1373"/>
                  </a:lnTo>
                  <a:cubicBezTo>
                    <a:pt x="1" y="1401"/>
                    <a:pt x="29" y="1429"/>
                    <a:pt x="56" y="1429"/>
                  </a:cubicBezTo>
                  <a:lnTo>
                    <a:pt x="7200" y="1429"/>
                  </a:lnTo>
                  <a:cubicBezTo>
                    <a:pt x="7227" y="1429"/>
                    <a:pt x="7255" y="1401"/>
                    <a:pt x="7255" y="1373"/>
                  </a:cubicBezTo>
                  <a:lnTo>
                    <a:pt x="7255" y="56"/>
                  </a:lnTo>
                  <a:cubicBezTo>
                    <a:pt x="7255" y="28"/>
                    <a:pt x="7227" y="0"/>
                    <a:pt x="7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5257691" y="3542955"/>
              <a:ext cx="1595094" cy="130869"/>
            </a:xfrm>
            <a:custGeom>
              <a:avLst/>
              <a:gdLst/>
              <a:ahLst/>
              <a:cxnLst/>
              <a:rect l="l" t="t" r="r" b="b"/>
              <a:pathLst>
                <a:path w="27034" h="2218" extrusionOk="0">
                  <a:moveTo>
                    <a:pt x="2218" y="0"/>
                  </a:moveTo>
                  <a:cubicBezTo>
                    <a:pt x="1429" y="38"/>
                    <a:pt x="724" y="492"/>
                    <a:pt x="446" y="1160"/>
                  </a:cubicBezTo>
                  <a:lnTo>
                    <a:pt x="1" y="2218"/>
                  </a:lnTo>
                  <a:lnTo>
                    <a:pt x="27033" y="2218"/>
                  </a:lnTo>
                  <a:cubicBezTo>
                    <a:pt x="27033" y="1522"/>
                    <a:pt x="26653" y="900"/>
                    <a:pt x="26059" y="492"/>
                  </a:cubicBezTo>
                  <a:cubicBezTo>
                    <a:pt x="26031" y="474"/>
                    <a:pt x="26003" y="455"/>
                    <a:pt x="25976" y="436"/>
                  </a:cubicBezTo>
                  <a:cubicBezTo>
                    <a:pt x="25540" y="158"/>
                    <a:pt x="25002" y="0"/>
                    <a:pt x="24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5253856" y="3539120"/>
              <a:ext cx="1602764" cy="138540"/>
            </a:xfrm>
            <a:custGeom>
              <a:avLst/>
              <a:gdLst/>
              <a:ahLst/>
              <a:cxnLst/>
              <a:rect l="l" t="t" r="r" b="b"/>
              <a:pathLst>
                <a:path w="27164" h="2348" extrusionOk="0">
                  <a:moveTo>
                    <a:pt x="24482" y="121"/>
                  </a:moveTo>
                  <a:cubicBezTo>
                    <a:pt x="25029" y="121"/>
                    <a:pt x="25558" y="270"/>
                    <a:pt x="26004" y="548"/>
                  </a:cubicBezTo>
                  <a:lnTo>
                    <a:pt x="26031" y="566"/>
                  </a:lnTo>
                  <a:cubicBezTo>
                    <a:pt x="26050" y="576"/>
                    <a:pt x="26068" y="585"/>
                    <a:pt x="26087" y="603"/>
                  </a:cubicBezTo>
                  <a:cubicBezTo>
                    <a:pt x="26681" y="1002"/>
                    <a:pt x="27024" y="1596"/>
                    <a:pt x="27043" y="2227"/>
                  </a:cubicBezTo>
                  <a:lnTo>
                    <a:pt x="149" y="2227"/>
                  </a:lnTo>
                  <a:lnTo>
                    <a:pt x="558" y="1244"/>
                  </a:lnTo>
                  <a:cubicBezTo>
                    <a:pt x="836" y="603"/>
                    <a:pt x="1504" y="158"/>
                    <a:pt x="2283" y="121"/>
                  </a:cubicBezTo>
                  <a:close/>
                  <a:moveTo>
                    <a:pt x="2385" y="0"/>
                  </a:moveTo>
                  <a:cubicBezTo>
                    <a:pt x="2348" y="0"/>
                    <a:pt x="2320" y="10"/>
                    <a:pt x="2292" y="10"/>
                  </a:cubicBezTo>
                  <a:lnTo>
                    <a:pt x="2274" y="10"/>
                  </a:lnTo>
                  <a:cubicBezTo>
                    <a:pt x="1457" y="47"/>
                    <a:pt x="743" y="511"/>
                    <a:pt x="456" y="1197"/>
                  </a:cubicBezTo>
                  <a:lnTo>
                    <a:pt x="10" y="2264"/>
                  </a:lnTo>
                  <a:cubicBezTo>
                    <a:pt x="1" y="2283"/>
                    <a:pt x="1" y="2301"/>
                    <a:pt x="10" y="2320"/>
                  </a:cubicBezTo>
                  <a:cubicBezTo>
                    <a:pt x="29" y="2338"/>
                    <a:pt x="47" y="2347"/>
                    <a:pt x="66" y="2347"/>
                  </a:cubicBezTo>
                  <a:lnTo>
                    <a:pt x="27098" y="2347"/>
                  </a:lnTo>
                  <a:cubicBezTo>
                    <a:pt x="27135" y="2347"/>
                    <a:pt x="27163" y="2320"/>
                    <a:pt x="27163" y="2283"/>
                  </a:cubicBezTo>
                  <a:cubicBezTo>
                    <a:pt x="27163" y="1587"/>
                    <a:pt x="26792" y="937"/>
                    <a:pt x="26152" y="501"/>
                  </a:cubicBezTo>
                  <a:cubicBezTo>
                    <a:pt x="26133" y="492"/>
                    <a:pt x="26115" y="483"/>
                    <a:pt x="26087" y="464"/>
                  </a:cubicBezTo>
                  <a:lnTo>
                    <a:pt x="26068" y="455"/>
                  </a:lnTo>
                  <a:cubicBezTo>
                    <a:pt x="25605" y="158"/>
                    <a:pt x="25057" y="0"/>
                    <a:pt x="24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5425733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5422487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5565334" y="3573047"/>
              <a:ext cx="113345" cy="38352"/>
            </a:xfrm>
            <a:custGeom>
              <a:avLst/>
              <a:gdLst/>
              <a:ahLst/>
              <a:cxnLst/>
              <a:rect l="l" t="t" r="r" b="b"/>
              <a:pathLst>
                <a:path w="1921" h="650" extrusionOk="0">
                  <a:moveTo>
                    <a:pt x="390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90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5562030" y="3569743"/>
              <a:ext cx="119954" cy="44960"/>
            </a:xfrm>
            <a:custGeom>
              <a:avLst/>
              <a:gdLst/>
              <a:ahLst/>
              <a:cxnLst/>
              <a:rect l="l" t="t" r="r" b="b"/>
              <a:pathLst>
                <a:path w="2033" h="762" extrusionOk="0">
                  <a:moveTo>
                    <a:pt x="1587" y="122"/>
                  </a:moveTo>
                  <a:cubicBezTo>
                    <a:pt x="177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0" y="122"/>
                    <a:pt x="446" y="122"/>
                  </a:cubicBezTo>
                  <a:close/>
                  <a:moveTo>
                    <a:pt x="446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77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5708712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4"/>
            <p:cNvSpPr/>
            <p:nvPr/>
          </p:nvSpPr>
          <p:spPr>
            <a:xfrm>
              <a:off x="5705467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4"/>
            <p:cNvSpPr/>
            <p:nvPr/>
          </p:nvSpPr>
          <p:spPr>
            <a:xfrm>
              <a:off x="5848314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4"/>
            <p:cNvSpPr/>
            <p:nvPr/>
          </p:nvSpPr>
          <p:spPr>
            <a:xfrm>
              <a:off x="5845010" y="3569743"/>
              <a:ext cx="119954" cy="44960"/>
            </a:xfrm>
            <a:custGeom>
              <a:avLst/>
              <a:gdLst/>
              <a:ahLst/>
              <a:cxnLst/>
              <a:rect l="l" t="t" r="r" b="b"/>
              <a:pathLst>
                <a:path w="2033" h="762" extrusionOk="0">
                  <a:moveTo>
                    <a:pt x="1587" y="122"/>
                  </a:moveTo>
                  <a:cubicBezTo>
                    <a:pt x="176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67" y="762"/>
                  </a:lnTo>
                  <a:cubicBezTo>
                    <a:pt x="2005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4"/>
            <p:cNvSpPr/>
            <p:nvPr/>
          </p:nvSpPr>
          <p:spPr>
            <a:xfrm>
              <a:off x="5990099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4"/>
            <p:cNvSpPr/>
            <p:nvPr/>
          </p:nvSpPr>
          <p:spPr>
            <a:xfrm>
              <a:off x="5986794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19" y="762"/>
                    <a:pt x="56" y="762"/>
                  </a:cubicBezTo>
                  <a:lnTo>
                    <a:pt x="1967" y="762"/>
                  </a:lnTo>
                  <a:cubicBezTo>
                    <a:pt x="199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4"/>
            <p:cNvSpPr/>
            <p:nvPr/>
          </p:nvSpPr>
          <p:spPr>
            <a:xfrm>
              <a:off x="6129641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4"/>
            <p:cNvSpPr/>
            <p:nvPr/>
          </p:nvSpPr>
          <p:spPr>
            <a:xfrm>
              <a:off x="6126337" y="3569743"/>
              <a:ext cx="119423" cy="44960"/>
            </a:xfrm>
            <a:custGeom>
              <a:avLst/>
              <a:gdLst/>
              <a:ahLst/>
              <a:cxnLst/>
              <a:rect l="l" t="t" r="r" b="b"/>
              <a:pathLst>
                <a:path w="2024" h="762" extrusionOk="0">
                  <a:moveTo>
                    <a:pt x="1587" y="122"/>
                  </a:moveTo>
                  <a:cubicBezTo>
                    <a:pt x="1764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7" y="762"/>
                  </a:cubicBezTo>
                  <a:lnTo>
                    <a:pt x="1968" y="762"/>
                  </a:lnTo>
                  <a:cubicBezTo>
                    <a:pt x="200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9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4"/>
            <p:cNvSpPr/>
            <p:nvPr/>
          </p:nvSpPr>
          <p:spPr>
            <a:xfrm>
              <a:off x="6273078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4"/>
            <p:cNvSpPr/>
            <p:nvPr/>
          </p:nvSpPr>
          <p:spPr>
            <a:xfrm>
              <a:off x="6269243" y="3569743"/>
              <a:ext cx="119895" cy="44960"/>
            </a:xfrm>
            <a:custGeom>
              <a:avLst/>
              <a:gdLst/>
              <a:ahLst/>
              <a:cxnLst/>
              <a:rect l="l" t="t" r="r" b="b"/>
              <a:pathLst>
                <a:path w="2032" h="762" extrusionOk="0">
                  <a:moveTo>
                    <a:pt x="1596" y="122"/>
                  </a:moveTo>
                  <a:cubicBezTo>
                    <a:pt x="1772" y="122"/>
                    <a:pt x="1920" y="261"/>
                    <a:pt x="1920" y="446"/>
                  </a:cubicBezTo>
                  <a:lnTo>
                    <a:pt x="1920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9" y="122"/>
                    <a:pt x="445" y="122"/>
                  </a:cubicBezTo>
                  <a:close/>
                  <a:moveTo>
                    <a:pt x="445" y="1"/>
                  </a:moveTo>
                  <a:cubicBezTo>
                    <a:pt x="204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65" y="762"/>
                  </a:cubicBezTo>
                  <a:lnTo>
                    <a:pt x="1976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37" y="1"/>
                    <a:pt x="15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>
              <a:off x="6412621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>
              <a:off x="6409376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22" y="706"/>
                  </a:cubicBezTo>
                  <a:lnTo>
                    <a:pt x="2022" y="446"/>
                  </a:lnTo>
                  <a:cubicBezTo>
                    <a:pt x="202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>
              <a:off x="6559303" y="3573047"/>
              <a:ext cx="112814" cy="38352"/>
            </a:xfrm>
            <a:custGeom>
              <a:avLst/>
              <a:gdLst/>
              <a:ahLst/>
              <a:cxnLst/>
              <a:rect l="l" t="t" r="r" b="b"/>
              <a:pathLst>
                <a:path w="1912" h="650" extrusionOk="0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>
              <a:off x="6556058" y="3569743"/>
              <a:ext cx="119364" cy="44960"/>
            </a:xfrm>
            <a:custGeom>
              <a:avLst/>
              <a:gdLst/>
              <a:ahLst/>
              <a:cxnLst/>
              <a:rect l="l" t="t" r="r" b="b"/>
              <a:pathLst>
                <a:path w="2023" h="762" extrusionOk="0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>
              <a:off x="5359531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>
              <a:off x="5356227" y="3596058"/>
              <a:ext cx="119364" cy="44901"/>
            </a:xfrm>
            <a:custGeom>
              <a:avLst/>
              <a:gdLst/>
              <a:ahLst/>
              <a:cxnLst/>
              <a:rect l="l" t="t" r="r" b="b"/>
              <a:pathLst>
                <a:path w="2023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>
              <a:off x="5499074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>
              <a:off x="5495828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>
              <a:off x="5642510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>
              <a:off x="5639206" y="3596058"/>
              <a:ext cx="119423" cy="44901"/>
            </a:xfrm>
            <a:custGeom>
              <a:avLst/>
              <a:gdLst/>
              <a:ahLst/>
              <a:cxnLst/>
              <a:rect l="l" t="t" r="r" b="b"/>
              <a:pathLst>
                <a:path w="2024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>
              <a:off x="5782053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>
              <a:off x="5778808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23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>
              <a:off x="5923307" y="3599304"/>
              <a:ext cx="113345" cy="38411"/>
            </a:xfrm>
            <a:custGeom>
              <a:avLst/>
              <a:gdLst/>
              <a:ahLst/>
              <a:cxnLst/>
              <a:rect l="l" t="t" r="r" b="b"/>
              <a:pathLst>
                <a:path w="1921" h="651" extrusionOk="0">
                  <a:moveTo>
                    <a:pt x="390" y="1"/>
                  </a:moveTo>
                  <a:cubicBezTo>
                    <a:pt x="17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81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>
              <a:off x="5920003" y="3596058"/>
              <a:ext cx="119954" cy="44901"/>
            </a:xfrm>
            <a:custGeom>
              <a:avLst/>
              <a:gdLst/>
              <a:ahLst/>
              <a:cxnLst/>
              <a:rect l="l" t="t" r="r" b="b"/>
              <a:pathLst>
                <a:path w="2033" h="761" extrusionOk="0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5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>
              <a:off x="6063440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>
              <a:off x="6060136" y="3596058"/>
              <a:ext cx="119364" cy="44901"/>
            </a:xfrm>
            <a:custGeom>
              <a:avLst/>
              <a:gdLst/>
              <a:ahLst/>
              <a:cxnLst/>
              <a:rect l="l" t="t" r="r" b="b"/>
              <a:pathLst>
                <a:path w="2023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>
              <a:off x="6206818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8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35" y="1"/>
                    <a:pt x="1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>
              <a:off x="6202982" y="3596058"/>
              <a:ext cx="119954" cy="44901"/>
            </a:xfrm>
            <a:custGeom>
              <a:avLst/>
              <a:gdLst/>
              <a:ahLst/>
              <a:cxnLst/>
              <a:rect l="l" t="t" r="r" b="b"/>
              <a:pathLst>
                <a:path w="2033" h="761" extrusionOk="0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6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8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>
              <a:off x="6346419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>
              <a:off x="6342584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96" y="112"/>
                  </a:moveTo>
                  <a:cubicBezTo>
                    <a:pt x="1772" y="112"/>
                    <a:pt x="1921" y="260"/>
                    <a:pt x="1921" y="436"/>
                  </a:cubicBezTo>
                  <a:lnTo>
                    <a:pt x="1921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9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4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65" y="761"/>
                  </a:cubicBezTo>
                  <a:lnTo>
                    <a:pt x="1976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>
              <a:off x="6493101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4"/>
            <p:cNvSpPr/>
            <p:nvPr/>
          </p:nvSpPr>
          <p:spPr>
            <a:xfrm>
              <a:off x="6489797" y="3596058"/>
              <a:ext cx="119423" cy="44901"/>
            </a:xfrm>
            <a:custGeom>
              <a:avLst/>
              <a:gdLst/>
              <a:ahLst/>
              <a:cxnLst/>
              <a:rect l="l" t="t" r="r" b="b"/>
              <a:pathLst>
                <a:path w="2024" h="761" extrusionOk="0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4"/>
            <p:cNvSpPr/>
            <p:nvPr/>
          </p:nvSpPr>
          <p:spPr>
            <a:xfrm>
              <a:off x="6632644" y="3599304"/>
              <a:ext cx="112814" cy="38411"/>
            </a:xfrm>
            <a:custGeom>
              <a:avLst/>
              <a:gdLst/>
              <a:ahLst/>
              <a:cxnLst/>
              <a:rect l="l" t="t" r="r" b="b"/>
              <a:pathLst>
                <a:path w="1912" h="651" extrusionOk="0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>
              <a:off x="6629399" y="3596058"/>
              <a:ext cx="119895" cy="44901"/>
            </a:xfrm>
            <a:custGeom>
              <a:avLst/>
              <a:gdLst/>
              <a:ahLst/>
              <a:cxnLst/>
              <a:rect l="l" t="t" r="r" b="b"/>
              <a:pathLst>
                <a:path w="2032" h="761" extrusionOk="0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>
              <a:off x="5370447" y="2293916"/>
              <a:ext cx="907057" cy="792060"/>
            </a:xfrm>
            <a:custGeom>
              <a:avLst/>
              <a:gdLst/>
              <a:ahLst/>
              <a:cxnLst/>
              <a:rect l="l" t="t" r="r" b="b"/>
              <a:pathLst>
                <a:path w="15373" h="13424" extrusionOk="0">
                  <a:moveTo>
                    <a:pt x="465" y="0"/>
                  </a:moveTo>
                  <a:cubicBezTo>
                    <a:pt x="214" y="0"/>
                    <a:pt x="1" y="213"/>
                    <a:pt x="1" y="464"/>
                  </a:cubicBezTo>
                  <a:lnTo>
                    <a:pt x="1" y="12960"/>
                  </a:lnTo>
                  <a:cubicBezTo>
                    <a:pt x="1" y="13210"/>
                    <a:pt x="214" y="13423"/>
                    <a:pt x="465" y="13423"/>
                  </a:cubicBezTo>
                  <a:lnTo>
                    <a:pt x="14909" y="13423"/>
                  </a:lnTo>
                  <a:cubicBezTo>
                    <a:pt x="15168" y="13423"/>
                    <a:pt x="15372" y="13210"/>
                    <a:pt x="15372" y="12960"/>
                  </a:cubicBez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>
              <a:off x="5367201" y="2290611"/>
              <a:ext cx="913606" cy="798668"/>
            </a:xfrm>
            <a:custGeom>
              <a:avLst/>
              <a:gdLst/>
              <a:ahLst/>
              <a:cxnLst/>
              <a:rect l="l" t="t" r="r" b="b"/>
              <a:pathLst>
                <a:path w="15484" h="13536" extrusionOk="0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3016"/>
                  </a:lnTo>
                  <a:cubicBezTo>
                    <a:pt x="15372" y="13238"/>
                    <a:pt x="15186" y="13414"/>
                    <a:pt x="14964" y="13414"/>
                  </a:cubicBezTo>
                  <a:lnTo>
                    <a:pt x="520" y="13414"/>
                  </a:lnTo>
                  <a:cubicBezTo>
                    <a:pt x="297" y="13414"/>
                    <a:pt x="112" y="13238"/>
                    <a:pt x="112" y="13016"/>
                  </a:cubicBez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016"/>
                  </a:lnTo>
                  <a:cubicBezTo>
                    <a:pt x="0" y="13303"/>
                    <a:pt x="232" y="13535"/>
                    <a:pt x="520" y="13535"/>
                  </a:cubicBezTo>
                  <a:lnTo>
                    <a:pt x="14964" y="13535"/>
                  </a:lnTo>
                  <a:cubicBezTo>
                    <a:pt x="15251" y="13535"/>
                    <a:pt x="15483" y="13303"/>
                    <a:pt x="15483" y="13016"/>
                  </a:cubicBez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>
              <a:off x="5370447" y="2293916"/>
              <a:ext cx="907057" cy="72279"/>
            </a:xfrm>
            <a:custGeom>
              <a:avLst/>
              <a:gdLst/>
              <a:ahLst/>
              <a:cxnLst/>
              <a:rect l="l" t="t" r="r" b="b"/>
              <a:pathLst>
                <a:path w="15373" h="1225" extrusionOk="0">
                  <a:moveTo>
                    <a:pt x="465" y="0"/>
                  </a:moveTo>
                  <a:cubicBezTo>
                    <a:pt x="214" y="0"/>
                    <a:pt x="1" y="204"/>
                    <a:pt x="1" y="464"/>
                  </a:cubicBezTo>
                  <a:lnTo>
                    <a:pt x="1" y="1225"/>
                  </a:lnTo>
                  <a:lnTo>
                    <a:pt x="15372" y="1225"/>
                  </a:ln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>
              <a:off x="5367201" y="2290611"/>
              <a:ext cx="913606" cy="78887"/>
            </a:xfrm>
            <a:custGeom>
              <a:avLst/>
              <a:gdLst/>
              <a:ahLst/>
              <a:cxnLst/>
              <a:rect l="l" t="t" r="r" b="b"/>
              <a:pathLst>
                <a:path w="15484" h="1337" extrusionOk="0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225"/>
                  </a:lnTo>
                  <a:lnTo>
                    <a:pt x="112" y="1225"/>
                  </a:ln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36"/>
                  </a:lnTo>
                  <a:lnTo>
                    <a:pt x="15483" y="1336"/>
                  </a:ln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>
              <a:off x="5462433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86" y="409"/>
                    <a:pt x="112" y="344"/>
                    <a:pt x="112" y="260"/>
                  </a:cubicBezTo>
                  <a:cubicBezTo>
                    <a:pt x="112" y="177"/>
                    <a:pt x="186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>
              <a:off x="5510048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12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>
              <a:off x="5415348" y="2316868"/>
              <a:ext cx="31272" cy="31272"/>
            </a:xfrm>
            <a:custGeom>
              <a:avLst/>
              <a:gdLst/>
              <a:ahLst/>
              <a:cxnLst/>
              <a:rect l="l" t="t" r="r" b="b"/>
              <a:pathLst>
                <a:path w="530" h="530" extrusionOk="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1" y="112"/>
                    <a:pt x="1" y="260"/>
                  </a:cubicBezTo>
                  <a:cubicBezTo>
                    <a:pt x="1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>
              <a:off x="5458597" y="2489275"/>
              <a:ext cx="556165" cy="7198"/>
            </a:xfrm>
            <a:custGeom>
              <a:avLst/>
              <a:gdLst/>
              <a:ahLst/>
              <a:cxnLst/>
              <a:rect l="l" t="t" r="r" b="b"/>
              <a:pathLst>
                <a:path w="9426" h="122" extrusionOk="0">
                  <a:moveTo>
                    <a:pt x="65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9370" y="121"/>
                  </a:lnTo>
                  <a:cubicBezTo>
                    <a:pt x="9398" y="121"/>
                    <a:pt x="9426" y="94"/>
                    <a:pt x="9426" y="57"/>
                  </a:cubicBezTo>
                  <a:cubicBezTo>
                    <a:pt x="9426" y="29"/>
                    <a:pt x="9398" y="1"/>
                    <a:pt x="9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>
              <a:off x="5458597" y="2588932"/>
              <a:ext cx="199844" cy="7139"/>
            </a:xfrm>
            <a:custGeom>
              <a:avLst/>
              <a:gdLst/>
              <a:ahLst/>
              <a:cxnLst/>
              <a:rect l="l" t="t" r="r" b="b"/>
              <a:pathLst>
                <a:path w="3387" h="121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331" y="121"/>
                  </a:lnTo>
                  <a:cubicBezTo>
                    <a:pt x="3359" y="121"/>
                    <a:pt x="3386" y="93"/>
                    <a:pt x="3386" y="65"/>
                  </a:cubicBezTo>
                  <a:cubicBezTo>
                    <a:pt x="3386" y="28"/>
                    <a:pt x="3359" y="0"/>
                    <a:pt x="3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>
              <a:off x="5731192" y="2588932"/>
              <a:ext cx="240851" cy="7139"/>
            </a:xfrm>
            <a:custGeom>
              <a:avLst/>
              <a:gdLst/>
              <a:ahLst/>
              <a:cxnLst/>
              <a:rect l="l" t="t" r="r" b="b"/>
              <a:pathLst>
                <a:path w="4082" h="121" extrusionOk="0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026" y="121"/>
                  </a:lnTo>
                  <a:cubicBezTo>
                    <a:pt x="4054" y="121"/>
                    <a:pt x="4082" y="93"/>
                    <a:pt x="4082" y="65"/>
                  </a:cubicBezTo>
                  <a:cubicBezTo>
                    <a:pt x="4082" y="28"/>
                    <a:pt x="4054" y="0"/>
                    <a:pt x="402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>
              <a:off x="5458597" y="2892150"/>
              <a:ext cx="359094" cy="6608"/>
            </a:xfrm>
            <a:custGeom>
              <a:avLst/>
              <a:gdLst/>
              <a:ahLst/>
              <a:cxnLst/>
              <a:rect l="l" t="t" r="r" b="b"/>
              <a:pathLst>
                <a:path w="6086" h="112" extrusionOk="0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021" y="112"/>
                  </a:lnTo>
                  <a:cubicBezTo>
                    <a:pt x="6058" y="112"/>
                    <a:pt x="6086" y="84"/>
                    <a:pt x="6086" y="56"/>
                  </a:cubicBezTo>
                  <a:cubicBezTo>
                    <a:pt x="6086" y="19"/>
                    <a:pt x="6058" y="0"/>
                    <a:pt x="60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>
              <a:off x="5458597" y="2694017"/>
              <a:ext cx="561121" cy="6608"/>
            </a:xfrm>
            <a:custGeom>
              <a:avLst/>
              <a:gdLst/>
              <a:ahLst/>
              <a:cxnLst/>
              <a:rect l="l" t="t" r="r" b="b"/>
              <a:pathLst>
                <a:path w="9510" h="112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9444" y="112"/>
                  </a:lnTo>
                  <a:cubicBezTo>
                    <a:pt x="9481" y="112"/>
                    <a:pt x="9509" y="93"/>
                    <a:pt x="9509" y="56"/>
                  </a:cubicBezTo>
                  <a:cubicBezTo>
                    <a:pt x="9509" y="28"/>
                    <a:pt x="9481" y="0"/>
                    <a:pt x="94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>
              <a:off x="5458597" y="2793614"/>
              <a:ext cx="182320" cy="7198"/>
            </a:xfrm>
            <a:custGeom>
              <a:avLst/>
              <a:gdLst/>
              <a:ahLst/>
              <a:cxnLst/>
              <a:rect l="l" t="t" r="r" b="b"/>
              <a:pathLst>
                <a:path w="3090" h="122" extrusionOk="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3034" y="121"/>
                  </a:lnTo>
                  <a:cubicBezTo>
                    <a:pt x="3071" y="121"/>
                    <a:pt x="3090" y="93"/>
                    <a:pt x="3090" y="66"/>
                  </a:cubicBezTo>
                  <a:cubicBezTo>
                    <a:pt x="3090" y="29"/>
                    <a:pt x="3071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>
              <a:off x="5688474" y="2793614"/>
              <a:ext cx="326288" cy="7198"/>
            </a:xfrm>
            <a:custGeom>
              <a:avLst/>
              <a:gdLst/>
              <a:ahLst/>
              <a:cxnLst/>
              <a:rect l="l" t="t" r="r" b="b"/>
              <a:pathLst>
                <a:path w="5530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5474" y="121"/>
                  </a:lnTo>
                  <a:cubicBezTo>
                    <a:pt x="5502" y="121"/>
                    <a:pt x="5530" y="93"/>
                    <a:pt x="5530" y="66"/>
                  </a:cubicBezTo>
                  <a:cubicBezTo>
                    <a:pt x="5530" y="29"/>
                    <a:pt x="5502" y="1"/>
                    <a:pt x="5474" y="1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>
              <a:off x="6337628" y="2408264"/>
              <a:ext cx="409483" cy="672224"/>
            </a:xfrm>
            <a:custGeom>
              <a:avLst/>
              <a:gdLst/>
              <a:ahLst/>
              <a:cxnLst/>
              <a:rect l="l" t="t" r="r" b="b"/>
              <a:pathLst>
                <a:path w="6940" h="11393" extrusionOk="0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lnTo>
                    <a:pt x="1" y="11291"/>
                  </a:lnTo>
                  <a:cubicBezTo>
                    <a:pt x="1" y="11346"/>
                    <a:pt x="47" y="11393"/>
                    <a:pt x="103" y="11393"/>
                  </a:cubicBezTo>
                  <a:lnTo>
                    <a:pt x="6847" y="11393"/>
                  </a:lnTo>
                  <a:cubicBezTo>
                    <a:pt x="6903" y="11393"/>
                    <a:pt x="6940" y="11346"/>
                    <a:pt x="6940" y="11291"/>
                  </a:cubicBezTo>
                  <a:lnTo>
                    <a:pt x="6940" y="103"/>
                  </a:lnTo>
                  <a:cubicBezTo>
                    <a:pt x="6940" y="47"/>
                    <a:pt x="6903" y="1"/>
                    <a:pt x="68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>
              <a:off x="6334383" y="2405019"/>
              <a:ext cx="416563" cy="678773"/>
            </a:xfrm>
            <a:custGeom>
              <a:avLst/>
              <a:gdLst/>
              <a:ahLst/>
              <a:cxnLst/>
              <a:rect l="l" t="t" r="r" b="b"/>
              <a:pathLst>
                <a:path w="7060" h="11504" extrusionOk="0">
                  <a:moveTo>
                    <a:pt x="6902" y="121"/>
                  </a:moveTo>
                  <a:cubicBezTo>
                    <a:pt x="6921" y="121"/>
                    <a:pt x="6939" y="130"/>
                    <a:pt x="6939" y="158"/>
                  </a:cubicBezTo>
                  <a:lnTo>
                    <a:pt x="6939" y="11346"/>
                  </a:lnTo>
                  <a:cubicBezTo>
                    <a:pt x="6939" y="11373"/>
                    <a:pt x="6921" y="11392"/>
                    <a:pt x="6902" y="11392"/>
                  </a:cubicBezTo>
                  <a:lnTo>
                    <a:pt x="158" y="11392"/>
                  </a:lnTo>
                  <a:cubicBezTo>
                    <a:pt x="139" y="11392"/>
                    <a:pt x="121" y="11373"/>
                    <a:pt x="121" y="11346"/>
                  </a:cubicBezTo>
                  <a:lnTo>
                    <a:pt x="121" y="158"/>
                  </a:lnTo>
                  <a:cubicBezTo>
                    <a:pt x="121" y="130"/>
                    <a:pt x="139" y="121"/>
                    <a:pt x="158" y="121"/>
                  </a:cubicBezTo>
                  <a:close/>
                  <a:moveTo>
                    <a:pt x="158" y="0"/>
                  </a:moveTo>
                  <a:cubicBezTo>
                    <a:pt x="65" y="0"/>
                    <a:pt x="0" y="65"/>
                    <a:pt x="0" y="158"/>
                  </a:cubicBezTo>
                  <a:lnTo>
                    <a:pt x="0" y="11346"/>
                  </a:lnTo>
                  <a:cubicBezTo>
                    <a:pt x="0" y="11438"/>
                    <a:pt x="74" y="11503"/>
                    <a:pt x="158" y="11503"/>
                  </a:cubicBezTo>
                  <a:lnTo>
                    <a:pt x="6902" y="11503"/>
                  </a:lnTo>
                  <a:cubicBezTo>
                    <a:pt x="6985" y="11503"/>
                    <a:pt x="7060" y="11438"/>
                    <a:pt x="7060" y="11346"/>
                  </a:cubicBezTo>
                  <a:lnTo>
                    <a:pt x="7060" y="158"/>
                  </a:lnTo>
                  <a:cubicBezTo>
                    <a:pt x="7060" y="65"/>
                    <a:pt x="6985" y="0"/>
                    <a:pt x="6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>
              <a:off x="6397280" y="2535829"/>
              <a:ext cx="135825" cy="7139"/>
            </a:xfrm>
            <a:custGeom>
              <a:avLst/>
              <a:gdLst/>
              <a:ahLst/>
              <a:cxnLst/>
              <a:rect l="l" t="t" r="r" b="b"/>
              <a:pathLst>
                <a:path w="2302" h="121" extrusionOk="0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4"/>
            <p:cNvSpPr/>
            <p:nvPr/>
          </p:nvSpPr>
          <p:spPr>
            <a:xfrm>
              <a:off x="6558772" y="2535829"/>
              <a:ext cx="53162" cy="7139"/>
            </a:xfrm>
            <a:custGeom>
              <a:avLst/>
              <a:gdLst/>
              <a:ahLst/>
              <a:cxnLst/>
              <a:rect l="l" t="t" r="r" b="b"/>
              <a:pathLst>
                <a:path w="901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4"/>
            <p:cNvSpPr/>
            <p:nvPr/>
          </p:nvSpPr>
          <p:spPr>
            <a:xfrm>
              <a:off x="6641967" y="2535829"/>
              <a:ext cx="48796" cy="7139"/>
            </a:xfrm>
            <a:custGeom>
              <a:avLst/>
              <a:gdLst/>
              <a:ahLst/>
              <a:cxnLst/>
              <a:rect l="l" t="t" r="r" b="b"/>
              <a:pathLst>
                <a:path w="827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4"/>
            <p:cNvSpPr/>
            <p:nvPr/>
          </p:nvSpPr>
          <p:spPr>
            <a:xfrm>
              <a:off x="6554937" y="2625042"/>
              <a:ext cx="135825" cy="6608"/>
            </a:xfrm>
            <a:custGeom>
              <a:avLst/>
              <a:gdLst/>
              <a:ahLst/>
              <a:cxnLst/>
              <a:rect l="l" t="t" r="r" b="b"/>
              <a:pathLst>
                <a:path w="2302" h="11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93"/>
                    <a:pt x="2301" y="56"/>
                  </a:cubicBezTo>
                  <a:cubicBezTo>
                    <a:pt x="2301" y="28"/>
                    <a:pt x="2283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4"/>
            <p:cNvSpPr/>
            <p:nvPr/>
          </p:nvSpPr>
          <p:spPr>
            <a:xfrm>
              <a:off x="6476108" y="2625042"/>
              <a:ext cx="53162" cy="6608"/>
            </a:xfrm>
            <a:custGeom>
              <a:avLst/>
              <a:gdLst/>
              <a:ahLst/>
              <a:cxnLst/>
              <a:rect l="l" t="t" r="r" b="b"/>
              <a:pathLst>
                <a:path w="901" h="112" extrusionOk="0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93"/>
                    <a:pt x="901" y="56"/>
                  </a:cubicBezTo>
                  <a:cubicBezTo>
                    <a:pt x="901" y="28"/>
                    <a:pt x="873" y="0"/>
                    <a:pt x="8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4"/>
            <p:cNvSpPr/>
            <p:nvPr/>
          </p:nvSpPr>
          <p:spPr>
            <a:xfrm>
              <a:off x="6397280" y="2625042"/>
              <a:ext cx="48796" cy="6608"/>
            </a:xfrm>
            <a:custGeom>
              <a:avLst/>
              <a:gdLst/>
              <a:ahLst/>
              <a:cxnLst/>
              <a:rect l="l" t="t" r="r" b="b"/>
              <a:pathLst>
                <a:path w="827" h="112" extrusionOk="0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93"/>
                    <a:pt x="827" y="56"/>
                  </a:cubicBezTo>
                  <a:cubicBezTo>
                    <a:pt x="827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4"/>
            <p:cNvSpPr/>
            <p:nvPr/>
          </p:nvSpPr>
          <p:spPr>
            <a:xfrm>
              <a:off x="6397280" y="2580140"/>
              <a:ext cx="73459" cy="6667"/>
            </a:xfrm>
            <a:custGeom>
              <a:avLst/>
              <a:gdLst/>
              <a:ahLst/>
              <a:cxnLst/>
              <a:rect l="l" t="t" r="r" b="b"/>
              <a:pathLst>
                <a:path w="1245" h="113" extrusionOk="0">
                  <a:moveTo>
                    <a:pt x="57" y="1"/>
                  </a:moveTo>
                  <a:cubicBezTo>
                    <a:pt x="20" y="1"/>
                    <a:pt x="1" y="29"/>
                    <a:pt x="1" y="56"/>
                  </a:cubicBezTo>
                  <a:cubicBezTo>
                    <a:pt x="1" y="94"/>
                    <a:pt x="20" y="112"/>
                    <a:pt x="57" y="112"/>
                  </a:cubicBezTo>
                  <a:lnTo>
                    <a:pt x="1179" y="112"/>
                  </a:lnTo>
                  <a:cubicBezTo>
                    <a:pt x="1216" y="112"/>
                    <a:pt x="1244" y="94"/>
                    <a:pt x="1244" y="56"/>
                  </a:cubicBezTo>
                  <a:cubicBezTo>
                    <a:pt x="1244" y="29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4"/>
            <p:cNvSpPr/>
            <p:nvPr/>
          </p:nvSpPr>
          <p:spPr>
            <a:xfrm>
              <a:off x="6491980" y="2580140"/>
              <a:ext cx="119954" cy="6667"/>
            </a:xfrm>
            <a:custGeom>
              <a:avLst/>
              <a:gdLst/>
              <a:ahLst/>
              <a:cxnLst/>
              <a:rect l="l" t="t" r="r" b="b"/>
              <a:pathLst>
                <a:path w="2033" h="113" extrusionOk="0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56" y="112"/>
                  </a:cubicBezTo>
                  <a:lnTo>
                    <a:pt x="1967" y="112"/>
                  </a:lnTo>
                  <a:cubicBezTo>
                    <a:pt x="2005" y="112"/>
                    <a:pt x="2032" y="94"/>
                    <a:pt x="2032" y="56"/>
                  </a:cubicBezTo>
                  <a:cubicBezTo>
                    <a:pt x="2032" y="29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4"/>
            <p:cNvSpPr/>
            <p:nvPr/>
          </p:nvSpPr>
          <p:spPr>
            <a:xfrm>
              <a:off x="6641967" y="2580140"/>
              <a:ext cx="48796" cy="6667"/>
            </a:xfrm>
            <a:custGeom>
              <a:avLst/>
              <a:gdLst/>
              <a:ahLst/>
              <a:cxnLst/>
              <a:rect l="l" t="t" r="r" b="b"/>
              <a:pathLst>
                <a:path w="827" h="113" extrusionOk="0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771" y="112"/>
                  </a:lnTo>
                  <a:cubicBezTo>
                    <a:pt x="798" y="112"/>
                    <a:pt x="826" y="94"/>
                    <a:pt x="826" y="56"/>
                  </a:cubicBezTo>
                  <a:cubicBezTo>
                    <a:pt x="826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4"/>
            <p:cNvSpPr/>
            <p:nvPr/>
          </p:nvSpPr>
          <p:spPr>
            <a:xfrm>
              <a:off x="6397280" y="2664456"/>
              <a:ext cx="135825" cy="7198"/>
            </a:xfrm>
            <a:custGeom>
              <a:avLst/>
              <a:gdLst/>
              <a:ahLst/>
              <a:cxnLst/>
              <a:rect l="l" t="t" r="r" b="b"/>
              <a:pathLst>
                <a:path w="2302" h="122" extrusionOk="0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56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4"/>
            <p:cNvSpPr/>
            <p:nvPr/>
          </p:nvSpPr>
          <p:spPr>
            <a:xfrm>
              <a:off x="6558772" y="2664456"/>
              <a:ext cx="53162" cy="7198"/>
            </a:xfrm>
            <a:custGeom>
              <a:avLst/>
              <a:gdLst/>
              <a:ahLst/>
              <a:cxnLst/>
              <a:rect l="l" t="t" r="r" b="b"/>
              <a:pathLst>
                <a:path w="901" h="12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56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4"/>
            <p:cNvSpPr/>
            <p:nvPr/>
          </p:nvSpPr>
          <p:spPr>
            <a:xfrm>
              <a:off x="6397280" y="2806772"/>
              <a:ext cx="135825" cy="7139"/>
            </a:xfrm>
            <a:custGeom>
              <a:avLst/>
              <a:gdLst/>
              <a:ahLst/>
              <a:cxnLst/>
              <a:rect l="l" t="t" r="r" b="b"/>
              <a:pathLst>
                <a:path w="2302" h="121" extrusionOk="0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4"/>
            <p:cNvSpPr/>
            <p:nvPr/>
          </p:nvSpPr>
          <p:spPr>
            <a:xfrm>
              <a:off x="6558772" y="2806772"/>
              <a:ext cx="53162" cy="7139"/>
            </a:xfrm>
            <a:custGeom>
              <a:avLst/>
              <a:gdLst/>
              <a:ahLst/>
              <a:cxnLst/>
              <a:rect l="l" t="t" r="r" b="b"/>
              <a:pathLst>
                <a:path w="901" h="121" extrusionOk="0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4"/>
            <p:cNvSpPr/>
            <p:nvPr/>
          </p:nvSpPr>
          <p:spPr>
            <a:xfrm>
              <a:off x="6641967" y="2664456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56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4"/>
            <p:cNvSpPr/>
            <p:nvPr/>
          </p:nvSpPr>
          <p:spPr>
            <a:xfrm>
              <a:off x="6554937" y="2753669"/>
              <a:ext cx="135825" cy="6608"/>
            </a:xfrm>
            <a:custGeom>
              <a:avLst/>
              <a:gdLst/>
              <a:ahLst/>
              <a:cxnLst/>
              <a:rect l="l" t="t" r="r" b="b"/>
              <a:pathLst>
                <a:path w="2302" h="112" extrusionOk="0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84"/>
                    <a:pt x="2301" y="56"/>
                  </a:cubicBezTo>
                  <a:cubicBezTo>
                    <a:pt x="2301" y="19"/>
                    <a:pt x="2283" y="1"/>
                    <a:pt x="2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4"/>
            <p:cNvSpPr/>
            <p:nvPr/>
          </p:nvSpPr>
          <p:spPr>
            <a:xfrm>
              <a:off x="6476108" y="2753669"/>
              <a:ext cx="53162" cy="6608"/>
            </a:xfrm>
            <a:custGeom>
              <a:avLst/>
              <a:gdLst/>
              <a:ahLst/>
              <a:cxnLst/>
              <a:rect l="l" t="t" r="r" b="b"/>
              <a:pathLst>
                <a:path w="901" h="112" extrusionOk="0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84"/>
                    <a:pt x="901" y="56"/>
                  </a:cubicBezTo>
                  <a:cubicBezTo>
                    <a:pt x="901" y="1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4"/>
            <p:cNvSpPr/>
            <p:nvPr/>
          </p:nvSpPr>
          <p:spPr>
            <a:xfrm>
              <a:off x="6397280" y="2753669"/>
              <a:ext cx="48796" cy="6608"/>
            </a:xfrm>
            <a:custGeom>
              <a:avLst/>
              <a:gdLst/>
              <a:ahLst/>
              <a:cxnLst/>
              <a:rect l="l" t="t" r="r" b="b"/>
              <a:pathLst>
                <a:path w="827" h="112" extrusionOk="0">
                  <a:moveTo>
                    <a:pt x="57" y="1"/>
                  </a:moveTo>
                  <a:cubicBezTo>
                    <a:pt x="20" y="1"/>
                    <a:pt x="1" y="19"/>
                    <a:pt x="1" y="56"/>
                  </a:cubicBezTo>
                  <a:cubicBezTo>
                    <a:pt x="1" y="84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84"/>
                    <a:pt x="827" y="56"/>
                  </a:cubicBezTo>
                  <a:cubicBezTo>
                    <a:pt x="827" y="1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4"/>
            <p:cNvSpPr/>
            <p:nvPr/>
          </p:nvSpPr>
          <p:spPr>
            <a:xfrm>
              <a:off x="6476108" y="2854919"/>
              <a:ext cx="53162" cy="7198"/>
            </a:xfrm>
            <a:custGeom>
              <a:avLst/>
              <a:gdLst/>
              <a:ahLst/>
              <a:cxnLst/>
              <a:rect l="l" t="t" r="r" b="b"/>
              <a:pathLst>
                <a:path w="901" h="122" extrusionOk="0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845" y="121"/>
                  </a:lnTo>
                  <a:cubicBezTo>
                    <a:pt x="873" y="121"/>
                    <a:pt x="901" y="93"/>
                    <a:pt x="901" y="66"/>
                  </a:cubicBezTo>
                  <a:cubicBezTo>
                    <a:pt x="901" y="29"/>
                    <a:pt x="873" y="1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4"/>
            <p:cNvSpPr/>
            <p:nvPr/>
          </p:nvSpPr>
          <p:spPr>
            <a:xfrm>
              <a:off x="6397280" y="2854919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7" y="1"/>
                  </a:moveTo>
                  <a:cubicBezTo>
                    <a:pt x="20" y="1"/>
                    <a:pt x="1" y="29"/>
                    <a:pt x="1" y="6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771" y="121"/>
                  </a:lnTo>
                  <a:cubicBezTo>
                    <a:pt x="808" y="121"/>
                    <a:pt x="827" y="93"/>
                    <a:pt x="827" y="66"/>
                  </a:cubicBezTo>
                  <a:cubicBezTo>
                    <a:pt x="827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6397280" y="2708236"/>
              <a:ext cx="73459" cy="7198"/>
            </a:xfrm>
            <a:custGeom>
              <a:avLst/>
              <a:gdLst/>
              <a:ahLst/>
              <a:cxnLst/>
              <a:rect l="l" t="t" r="r" b="b"/>
              <a:pathLst>
                <a:path w="1245" h="122" extrusionOk="0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1179" y="121"/>
                  </a:lnTo>
                  <a:cubicBezTo>
                    <a:pt x="1216" y="121"/>
                    <a:pt x="1244" y="93"/>
                    <a:pt x="1244" y="65"/>
                  </a:cubicBezTo>
                  <a:cubicBezTo>
                    <a:pt x="1244" y="28"/>
                    <a:pt x="1216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6491980" y="2708236"/>
              <a:ext cx="119954" cy="7198"/>
            </a:xfrm>
            <a:custGeom>
              <a:avLst/>
              <a:gdLst/>
              <a:ahLst/>
              <a:cxnLst/>
              <a:rect l="l" t="t" r="r" b="b"/>
              <a:pathLst>
                <a:path w="2033" h="122" extrusionOk="0">
                  <a:moveTo>
                    <a:pt x="56" y="1"/>
                  </a:moveTo>
                  <a:cubicBezTo>
                    <a:pt x="29" y="1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1967" y="121"/>
                  </a:lnTo>
                  <a:cubicBezTo>
                    <a:pt x="2005" y="121"/>
                    <a:pt x="2032" y="93"/>
                    <a:pt x="2032" y="65"/>
                  </a:cubicBezTo>
                  <a:cubicBezTo>
                    <a:pt x="2032" y="28"/>
                    <a:pt x="2005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6641967" y="2708236"/>
              <a:ext cx="48796" cy="7198"/>
            </a:xfrm>
            <a:custGeom>
              <a:avLst/>
              <a:gdLst/>
              <a:ahLst/>
              <a:cxnLst/>
              <a:rect l="l" t="t" r="r" b="b"/>
              <a:pathLst>
                <a:path w="827" h="122" extrusionOk="0">
                  <a:moveTo>
                    <a:pt x="56" y="1"/>
                  </a:moveTo>
                  <a:cubicBezTo>
                    <a:pt x="19" y="1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6396218" y="2902534"/>
              <a:ext cx="119895" cy="6667"/>
            </a:xfrm>
            <a:custGeom>
              <a:avLst/>
              <a:gdLst/>
              <a:ahLst/>
              <a:cxnLst/>
              <a:rect l="l" t="t" r="r" b="b"/>
              <a:pathLst>
                <a:path w="2032" h="113" extrusionOk="0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1967" y="112"/>
                  </a:lnTo>
                  <a:cubicBezTo>
                    <a:pt x="2004" y="112"/>
                    <a:pt x="2032" y="94"/>
                    <a:pt x="2032" y="56"/>
                  </a:cubicBezTo>
                  <a:cubicBezTo>
                    <a:pt x="2032" y="29"/>
                    <a:pt x="2004" y="1"/>
                    <a:pt x="19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6396218" y="2946905"/>
              <a:ext cx="49327" cy="6608"/>
            </a:xfrm>
            <a:custGeom>
              <a:avLst/>
              <a:gdLst/>
              <a:ahLst/>
              <a:cxnLst/>
              <a:rect l="l" t="t" r="r" b="b"/>
              <a:pathLst>
                <a:path w="836" h="112" extrusionOk="0"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780" y="111"/>
                  </a:lnTo>
                  <a:cubicBezTo>
                    <a:pt x="807" y="111"/>
                    <a:pt x="835" y="84"/>
                    <a:pt x="835" y="56"/>
                  </a:cubicBezTo>
                  <a:cubicBezTo>
                    <a:pt x="835" y="19"/>
                    <a:pt x="807" y="0"/>
                    <a:pt x="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5656730" y="2411037"/>
              <a:ext cx="707803" cy="605963"/>
            </a:xfrm>
            <a:custGeom>
              <a:avLst/>
              <a:gdLst/>
              <a:ahLst/>
              <a:cxnLst/>
              <a:rect l="l" t="t" r="r" b="b"/>
              <a:pathLst>
                <a:path w="11996" h="10270" extrusionOk="0">
                  <a:moveTo>
                    <a:pt x="566" y="0"/>
                  </a:moveTo>
                  <a:cubicBezTo>
                    <a:pt x="251" y="0"/>
                    <a:pt x="1" y="260"/>
                    <a:pt x="1" y="566"/>
                  </a:cubicBezTo>
                  <a:lnTo>
                    <a:pt x="1" y="9704"/>
                  </a:lnTo>
                  <a:cubicBezTo>
                    <a:pt x="1" y="10010"/>
                    <a:pt x="251" y="10270"/>
                    <a:pt x="566" y="10270"/>
                  </a:cubicBezTo>
                  <a:lnTo>
                    <a:pt x="11429" y="10270"/>
                  </a:lnTo>
                  <a:cubicBezTo>
                    <a:pt x="11745" y="10270"/>
                    <a:pt x="11995" y="10019"/>
                    <a:pt x="11995" y="9704"/>
                  </a:cubicBezTo>
                  <a:lnTo>
                    <a:pt x="11995" y="566"/>
                  </a:lnTo>
                  <a:cubicBezTo>
                    <a:pt x="11995" y="260"/>
                    <a:pt x="11745" y="0"/>
                    <a:pt x="11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5695023" y="2385312"/>
              <a:ext cx="707272" cy="605432"/>
            </a:xfrm>
            <a:custGeom>
              <a:avLst/>
              <a:gdLst/>
              <a:ahLst/>
              <a:cxnLst/>
              <a:rect l="l" t="t" r="r" b="b"/>
              <a:pathLst>
                <a:path w="11987" h="10261" extrusionOk="0">
                  <a:moveTo>
                    <a:pt x="567" y="0"/>
                  </a:moveTo>
                  <a:cubicBezTo>
                    <a:pt x="251" y="0"/>
                    <a:pt x="1" y="251"/>
                    <a:pt x="1" y="566"/>
                  </a:cubicBezTo>
                  <a:lnTo>
                    <a:pt x="1" y="9694"/>
                  </a:lnTo>
                  <a:cubicBezTo>
                    <a:pt x="1" y="10010"/>
                    <a:pt x="251" y="10260"/>
                    <a:pt x="567" y="10260"/>
                  </a:cubicBezTo>
                  <a:lnTo>
                    <a:pt x="11430" y="10260"/>
                  </a:lnTo>
                  <a:cubicBezTo>
                    <a:pt x="11736" y="10260"/>
                    <a:pt x="11986" y="10010"/>
                    <a:pt x="11986" y="9694"/>
                  </a:cubicBezTo>
                  <a:lnTo>
                    <a:pt x="11986" y="566"/>
                  </a:lnTo>
                  <a:cubicBezTo>
                    <a:pt x="11986" y="251"/>
                    <a:pt x="11736" y="0"/>
                    <a:pt x="114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5691778" y="2382007"/>
              <a:ext cx="714352" cy="611982"/>
            </a:xfrm>
            <a:custGeom>
              <a:avLst/>
              <a:gdLst/>
              <a:ahLst/>
              <a:cxnLst/>
              <a:rect l="l" t="t" r="r" b="b"/>
              <a:pathLst>
                <a:path w="12107" h="10372" extrusionOk="0">
                  <a:moveTo>
                    <a:pt x="11485" y="112"/>
                  </a:moveTo>
                  <a:cubicBezTo>
                    <a:pt x="11763" y="112"/>
                    <a:pt x="11986" y="344"/>
                    <a:pt x="11986" y="622"/>
                  </a:cubicBezTo>
                  <a:lnTo>
                    <a:pt x="11986" y="9750"/>
                  </a:lnTo>
                  <a:cubicBezTo>
                    <a:pt x="11986" y="10029"/>
                    <a:pt x="11763" y="10261"/>
                    <a:pt x="11485" y="10261"/>
                  </a:cubicBezTo>
                  <a:lnTo>
                    <a:pt x="622" y="10261"/>
                  </a:lnTo>
                  <a:cubicBezTo>
                    <a:pt x="344" y="10261"/>
                    <a:pt x="112" y="10029"/>
                    <a:pt x="112" y="9750"/>
                  </a:cubicBezTo>
                  <a:lnTo>
                    <a:pt x="112" y="622"/>
                  </a:lnTo>
                  <a:cubicBezTo>
                    <a:pt x="112" y="344"/>
                    <a:pt x="344" y="112"/>
                    <a:pt x="622" y="112"/>
                  </a:cubicBezTo>
                  <a:close/>
                  <a:moveTo>
                    <a:pt x="622" y="1"/>
                  </a:moveTo>
                  <a:cubicBezTo>
                    <a:pt x="279" y="1"/>
                    <a:pt x="0" y="279"/>
                    <a:pt x="0" y="622"/>
                  </a:cubicBezTo>
                  <a:lnTo>
                    <a:pt x="0" y="9750"/>
                  </a:lnTo>
                  <a:cubicBezTo>
                    <a:pt x="0" y="10094"/>
                    <a:pt x="279" y="10372"/>
                    <a:pt x="622" y="10372"/>
                  </a:cubicBezTo>
                  <a:lnTo>
                    <a:pt x="11485" y="10372"/>
                  </a:lnTo>
                  <a:cubicBezTo>
                    <a:pt x="11828" y="10372"/>
                    <a:pt x="12106" y="10094"/>
                    <a:pt x="12106" y="9750"/>
                  </a:cubicBezTo>
                  <a:lnTo>
                    <a:pt x="12106" y="622"/>
                  </a:lnTo>
                  <a:cubicBezTo>
                    <a:pt x="12106" y="279"/>
                    <a:pt x="11828" y="1"/>
                    <a:pt x="11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5647408" y="1634318"/>
              <a:ext cx="784979" cy="105144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5644163" y="1630483"/>
              <a:ext cx="791529" cy="112283"/>
            </a:xfrm>
            <a:custGeom>
              <a:avLst/>
              <a:gdLst/>
              <a:ahLst/>
              <a:cxnLst/>
              <a:rect l="l" t="t" r="r" b="b"/>
              <a:pathLst>
                <a:path w="13415" h="1903" extrusionOk="0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5783174" y="1797993"/>
              <a:ext cx="513505" cy="61363"/>
            </a:xfrm>
            <a:custGeom>
              <a:avLst/>
              <a:gdLst/>
              <a:ahLst/>
              <a:cxnLst/>
              <a:rect l="l" t="t" r="r" b="b"/>
              <a:pathLst>
                <a:path w="8703" h="1040" extrusionOk="0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5779870" y="1794689"/>
              <a:ext cx="520055" cy="67972"/>
            </a:xfrm>
            <a:custGeom>
              <a:avLst/>
              <a:gdLst/>
              <a:ahLst/>
              <a:cxnLst/>
              <a:rect l="l" t="t" r="r" b="b"/>
              <a:pathLst>
                <a:path w="8814" h="1152" extrusionOk="0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5918351" y="1908565"/>
              <a:ext cx="243093" cy="75052"/>
            </a:xfrm>
            <a:custGeom>
              <a:avLst/>
              <a:gdLst/>
              <a:ahLst/>
              <a:cxnLst/>
              <a:rect l="l" t="t" r="r" b="b"/>
              <a:pathLst>
                <a:path w="4120" h="1272" extrusionOk="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5915106" y="1904730"/>
              <a:ext cx="249643" cy="82133"/>
            </a:xfrm>
            <a:custGeom>
              <a:avLst/>
              <a:gdLst/>
              <a:ahLst/>
              <a:cxnLst/>
              <a:rect l="l" t="t" r="r" b="b"/>
              <a:pathLst>
                <a:path w="4231" h="1392" extrusionOk="0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5656199" y="1614611"/>
              <a:ext cx="784979" cy="105144"/>
            </a:xfrm>
            <a:custGeom>
              <a:avLst/>
              <a:gdLst/>
              <a:ahLst/>
              <a:cxnLst/>
              <a:rect l="l" t="t" r="r" b="b"/>
              <a:pathLst>
                <a:path w="13304" h="1782" extrusionOk="0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5652895" y="1611366"/>
              <a:ext cx="792119" cy="112224"/>
            </a:xfrm>
            <a:custGeom>
              <a:avLst/>
              <a:gdLst/>
              <a:ahLst/>
              <a:cxnLst/>
              <a:rect l="l" t="t" r="r" b="b"/>
              <a:pathLst>
                <a:path w="13425" h="1902" extrusionOk="0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5742698" y="1644172"/>
              <a:ext cx="607615" cy="42246"/>
            </a:xfrm>
            <a:custGeom>
              <a:avLst/>
              <a:gdLst/>
              <a:ahLst/>
              <a:cxnLst/>
              <a:rect l="l" t="t" r="r" b="b"/>
              <a:pathLst>
                <a:path w="10298" h="716" extrusionOk="0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5792497" y="1778817"/>
              <a:ext cx="512909" cy="61363"/>
            </a:xfrm>
            <a:custGeom>
              <a:avLst/>
              <a:gdLst/>
              <a:ahLst/>
              <a:cxnLst/>
              <a:rect l="l" t="t" r="r" b="b"/>
              <a:pathLst>
                <a:path w="8693" h="1040" extrusionOk="0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5788662" y="1775572"/>
              <a:ext cx="520055" cy="67913"/>
            </a:xfrm>
            <a:custGeom>
              <a:avLst/>
              <a:gdLst/>
              <a:ahLst/>
              <a:cxnLst/>
              <a:rect l="l" t="t" r="r" b="b"/>
              <a:pathLst>
                <a:path w="8814" h="1151" extrusionOk="0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5896460" y="1795810"/>
              <a:ext cx="27436" cy="27436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5953399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6006502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6063440" y="1795810"/>
              <a:ext cx="27378" cy="27437"/>
            </a:xfrm>
            <a:custGeom>
              <a:avLst/>
              <a:gdLst/>
              <a:ahLst/>
              <a:cxnLst/>
              <a:rect l="l" t="t" r="r" b="b"/>
              <a:pathLst>
                <a:path w="464" h="465" extrusionOk="0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6118136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6175074" y="1795810"/>
              <a:ext cx="27437" cy="27437"/>
            </a:xfrm>
            <a:custGeom>
              <a:avLst/>
              <a:gdLst/>
              <a:ahLst/>
              <a:cxnLst/>
              <a:rect l="l" t="t" r="r" b="b"/>
              <a:pathLst>
                <a:path w="465" h="465" extrusionOk="0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5860882" y="1237521"/>
              <a:ext cx="328471" cy="329002"/>
            </a:xfrm>
            <a:custGeom>
              <a:avLst/>
              <a:gdLst/>
              <a:ahLst/>
              <a:cxnLst/>
              <a:rect l="l" t="t" r="r" b="b"/>
              <a:pathLst>
                <a:path w="5567" h="5576" extrusionOk="0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5857046" y="1234217"/>
              <a:ext cx="335610" cy="335610"/>
            </a:xfrm>
            <a:custGeom>
              <a:avLst/>
              <a:gdLst/>
              <a:ahLst/>
              <a:cxnLst/>
              <a:rect l="l" t="t" r="r" b="b"/>
              <a:pathLst>
                <a:path w="5688" h="5688" extrusionOk="0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5884424" y="1216693"/>
              <a:ext cx="329002" cy="329002"/>
            </a:xfrm>
            <a:custGeom>
              <a:avLst/>
              <a:gdLst/>
              <a:ahLst/>
              <a:cxnLst/>
              <a:rect l="l" t="t" r="r" b="b"/>
              <a:pathLst>
                <a:path w="5576" h="5576" extrusionOk="0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5881179" y="1213448"/>
              <a:ext cx="335551" cy="335551"/>
            </a:xfrm>
            <a:custGeom>
              <a:avLst/>
              <a:gdLst/>
              <a:ahLst/>
              <a:cxnLst/>
              <a:rect l="l" t="t" r="r" b="b"/>
              <a:pathLst>
                <a:path w="5687" h="5687" extrusionOk="0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5975820" y="1391284"/>
              <a:ext cx="146210" cy="73105"/>
            </a:xfrm>
            <a:custGeom>
              <a:avLst/>
              <a:gdLst/>
              <a:ahLst/>
              <a:cxnLst/>
              <a:rect l="l" t="t" r="r" b="b"/>
              <a:pathLst>
                <a:path w="2478" h="1239" extrusionOk="0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5972575" y="1387508"/>
              <a:ext cx="152759" cy="80480"/>
            </a:xfrm>
            <a:custGeom>
              <a:avLst/>
              <a:gdLst/>
              <a:ahLst/>
              <a:cxnLst/>
              <a:rect l="l" t="t" r="r" b="b"/>
              <a:pathLst>
                <a:path w="2589" h="1364" extrusionOk="0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6007564" y="1298236"/>
              <a:ext cx="83254" cy="82723"/>
            </a:xfrm>
            <a:custGeom>
              <a:avLst/>
              <a:gdLst/>
              <a:ahLst/>
              <a:cxnLst/>
              <a:rect l="l" t="t" r="r" b="b"/>
              <a:pathLst>
                <a:path w="1411" h="1402" extrusionOk="0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6004318" y="1294401"/>
              <a:ext cx="89803" cy="89862"/>
            </a:xfrm>
            <a:custGeom>
              <a:avLst/>
              <a:gdLst/>
              <a:ahLst/>
              <a:cxnLst/>
              <a:rect l="l" t="t" r="r" b="b"/>
              <a:pathLst>
                <a:path w="1522" h="1523" extrusionOk="0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5927673" y="1888858"/>
              <a:ext cx="242562" cy="75583"/>
            </a:xfrm>
            <a:custGeom>
              <a:avLst/>
              <a:gdLst/>
              <a:ahLst/>
              <a:cxnLst/>
              <a:rect l="l" t="t" r="r" b="b"/>
              <a:pathLst>
                <a:path w="4111" h="1281" extrusionOk="0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5924369" y="1885554"/>
              <a:ext cx="249112" cy="82192"/>
            </a:xfrm>
            <a:custGeom>
              <a:avLst/>
              <a:gdLst/>
              <a:ahLst/>
              <a:cxnLst/>
              <a:rect l="l" t="t" r="r" b="b"/>
              <a:pathLst>
                <a:path w="4222" h="1393" extrusionOk="0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5808369" y="2463550"/>
              <a:ext cx="490494" cy="488842"/>
            </a:xfrm>
            <a:custGeom>
              <a:avLst/>
              <a:gdLst/>
              <a:ahLst/>
              <a:cxnLst/>
              <a:rect l="l" t="t" r="r" b="b"/>
              <a:pathLst>
                <a:path w="8313" h="8285" extrusionOk="0">
                  <a:moveTo>
                    <a:pt x="4147" y="1"/>
                  </a:moveTo>
                  <a:cubicBezTo>
                    <a:pt x="4026" y="251"/>
                    <a:pt x="3191" y="1791"/>
                    <a:pt x="557" y="1893"/>
                  </a:cubicBezTo>
                  <a:cubicBezTo>
                    <a:pt x="557" y="1893"/>
                    <a:pt x="0" y="7311"/>
                    <a:pt x="4073" y="8285"/>
                  </a:cubicBezTo>
                  <a:lnTo>
                    <a:pt x="4240" y="8285"/>
                  </a:lnTo>
                  <a:cubicBezTo>
                    <a:pt x="8312" y="7311"/>
                    <a:pt x="7756" y="1893"/>
                    <a:pt x="7756" y="1893"/>
                  </a:cubicBezTo>
                  <a:cubicBezTo>
                    <a:pt x="5121" y="1791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5807248" y="2460305"/>
              <a:ext cx="492677" cy="495922"/>
            </a:xfrm>
            <a:custGeom>
              <a:avLst/>
              <a:gdLst/>
              <a:ahLst/>
              <a:cxnLst/>
              <a:rect l="l" t="t" r="r" b="b"/>
              <a:pathLst>
                <a:path w="8350" h="8405" extrusionOk="0">
                  <a:moveTo>
                    <a:pt x="4175" y="167"/>
                  </a:moveTo>
                  <a:cubicBezTo>
                    <a:pt x="4407" y="594"/>
                    <a:pt x="5316" y="1893"/>
                    <a:pt x="7719" y="2004"/>
                  </a:cubicBezTo>
                  <a:cubicBezTo>
                    <a:pt x="7765" y="2551"/>
                    <a:pt x="8016" y="7384"/>
                    <a:pt x="4249" y="8284"/>
                  </a:cubicBezTo>
                  <a:lnTo>
                    <a:pt x="4101" y="8284"/>
                  </a:lnTo>
                  <a:cubicBezTo>
                    <a:pt x="335" y="7384"/>
                    <a:pt x="594" y="2551"/>
                    <a:pt x="631" y="2004"/>
                  </a:cubicBezTo>
                  <a:cubicBezTo>
                    <a:pt x="3043" y="1893"/>
                    <a:pt x="3943" y="594"/>
                    <a:pt x="4175" y="167"/>
                  </a:cubicBezTo>
                  <a:close/>
                  <a:moveTo>
                    <a:pt x="4166" y="0"/>
                  </a:moveTo>
                  <a:cubicBezTo>
                    <a:pt x="4147" y="0"/>
                    <a:pt x="4120" y="10"/>
                    <a:pt x="4120" y="28"/>
                  </a:cubicBezTo>
                  <a:cubicBezTo>
                    <a:pt x="3971" y="325"/>
                    <a:pt x="3155" y="1791"/>
                    <a:pt x="576" y="1893"/>
                  </a:cubicBezTo>
                  <a:cubicBezTo>
                    <a:pt x="548" y="1893"/>
                    <a:pt x="520" y="1911"/>
                    <a:pt x="520" y="1939"/>
                  </a:cubicBezTo>
                  <a:cubicBezTo>
                    <a:pt x="520" y="1995"/>
                    <a:pt x="1" y="7431"/>
                    <a:pt x="4082" y="8405"/>
                  </a:cubicBezTo>
                  <a:lnTo>
                    <a:pt x="4268" y="8405"/>
                  </a:lnTo>
                  <a:cubicBezTo>
                    <a:pt x="8350" y="7422"/>
                    <a:pt x="7839" y="1995"/>
                    <a:pt x="7830" y="1939"/>
                  </a:cubicBezTo>
                  <a:cubicBezTo>
                    <a:pt x="7830" y="1911"/>
                    <a:pt x="7802" y="1893"/>
                    <a:pt x="7775" y="1893"/>
                  </a:cubicBezTo>
                  <a:cubicBezTo>
                    <a:pt x="5196" y="1791"/>
                    <a:pt x="4379" y="325"/>
                    <a:pt x="4240" y="28"/>
                  </a:cubicBezTo>
                  <a:cubicBezTo>
                    <a:pt x="4231" y="10"/>
                    <a:pt x="4203" y="0"/>
                    <a:pt x="4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5808369" y="2421422"/>
              <a:ext cx="490494" cy="489373"/>
            </a:xfrm>
            <a:custGeom>
              <a:avLst/>
              <a:gdLst/>
              <a:ahLst/>
              <a:cxnLst/>
              <a:rect l="l" t="t" r="r" b="b"/>
              <a:pathLst>
                <a:path w="8313" h="8294" extrusionOk="0">
                  <a:moveTo>
                    <a:pt x="4147" y="1"/>
                  </a:moveTo>
                  <a:cubicBezTo>
                    <a:pt x="4026" y="251"/>
                    <a:pt x="3191" y="1800"/>
                    <a:pt x="557" y="1893"/>
                  </a:cubicBezTo>
                  <a:cubicBezTo>
                    <a:pt x="557" y="1893"/>
                    <a:pt x="0" y="7320"/>
                    <a:pt x="4073" y="8294"/>
                  </a:cubicBezTo>
                  <a:lnTo>
                    <a:pt x="4240" y="8294"/>
                  </a:lnTo>
                  <a:cubicBezTo>
                    <a:pt x="8312" y="7320"/>
                    <a:pt x="7756" y="1893"/>
                    <a:pt x="7756" y="1893"/>
                  </a:cubicBezTo>
                  <a:cubicBezTo>
                    <a:pt x="5121" y="1800"/>
                    <a:pt x="4286" y="251"/>
                    <a:pt x="4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5807248" y="2418117"/>
              <a:ext cx="492677" cy="495981"/>
            </a:xfrm>
            <a:custGeom>
              <a:avLst/>
              <a:gdLst/>
              <a:ahLst/>
              <a:cxnLst/>
              <a:rect l="l" t="t" r="r" b="b"/>
              <a:pathLst>
                <a:path w="8350" h="8406" extrusionOk="0">
                  <a:moveTo>
                    <a:pt x="4175" y="168"/>
                  </a:moveTo>
                  <a:cubicBezTo>
                    <a:pt x="4407" y="604"/>
                    <a:pt x="5316" y="1893"/>
                    <a:pt x="7719" y="2005"/>
                  </a:cubicBezTo>
                  <a:cubicBezTo>
                    <a:pt x="7765" y="2552"/>
                    <a:pt x="8016" y="7385"/>
                    <a:pt x="4249" y="8294"/>
                  </a:cubicBezTo>
                  <a:lnTo>
                    <a:pt x="4101" y="8294"/>
                  </a:lnTo>
                  <a:cubicBezTo>
                    <a:pt x="335" y="7385"/>
                    <a:pt x="594" y="2552"/>
                    <a:pt x="631" y="2005"/>
                  </a:cubicBezTo>
                  <a:cubicBezTo>
                    <a:pt x="3043" y="1893"/>
                    <a:pt x="3943" y="604"/>
                    <a:pt x="4175" y="168"/>
                  </a:cubicBezTo>
                  <a:close/>
                  <a:moveTo>
                    <a:pt x="4166" y="1"/>
                  </a:moveTo>
                  <a:cubicBezTo>
                    <a:pt x="4147" y="1"/>
                    <a:pt x="4120" y="19"/>
                    <a:pt x="4120" y="38"/>
                  </a:cubicBezTo>
                  <a:cubicBezTo>
                    <a:pt x="3971" y="326"/>
                    <a:pt x="3155" y="1801"/>
                    <a:pt x="576" y="1893"/>
                  </a:cubicBezTo>
                  <a:cubicBezTo>
                    <a:pt x="548" y="1893"/>
                    <a:pt x="520" y="1921"/>
                    <a:pt x="520" y="1949"/>
                  </a:cubicBezTo>
                  <a:cubicBezTo>
                    <a:pt x="520" y="2005"/>
                    <a:pt x="1" y="7432"/>
                    <a:pt x="4082" y="8406"/>
                  </a:cubicBezTo>
                  <a:lnTo>
                    <a:pt x="4268" y="8406"/>
                  </a:lnTo>
                  <a:cubicBezTo>
                    <a:pt x="8350" y="7432"/>
                    <a:pt x="7839" y="2005"/>
                    <a:pt x="7830" y="1949"/>
                  </a:cubicBezTo>
                  <a:cubicBezTo>
                    <a:pt x="7830" y="1921"/>
                    <a:pt x="7802" y="1893"/>
                    <a:pt x="7775" y="1893"/>
                  </a:cubicBezTo>
                  <a:cubicBezTo>
                    <a:pt x="5196" y="1801"/>
                    <a:pt x="4379" y="326"/>
                    <a:pt x="4240" y="38"/>
                  </a:cubicBezTo>
                  <a:cubicBezTo>
                    <a:pt x="4231" y="19"/>
                    <a:pt x="4203" y="1"/>
                    <a:pt x="4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0" name="Google Shape;1020;p24"/>
            <p:cNvGrpSpPr/>
            <p:nvPr/>
          </p:nvGrpSpPr>
          <p:grpSpPr>
            <a:xfrm>
              <a:off x="5968208" y="2549518"/>
              <a:ext cx="174119" cy="231588"/>
              <a:chOff x="4803668" y="3224977"/>
              <a:chExt cx="98578" cy="131115"/>
            </a:xfrm>
          </p:grpSpPr>
          <p:sp>
            <p:nvSpPr>
              <p:cNvPr id="1021" name="Google Shape;1021;p24"/>
              <p:cNvSpPr/>
              <p:nvPr/>
            </p:nvSpPr>
            <p:spPr>
              <a:xfrm>
                <a:off x="4821006" y="3226815"/>
                <a:ext cx="63870" cy="47769"/>
              </a:xfrm>
              <a:custGeom>
                <a:avLst/>
                <a:gdLst/>
                <a:ahLst/>
                <a:cxnLst/>
                <a:rect l="l" t="t" r="r" b="b"/>
                <a:pathLst>
                  <a:path w="1912" h="1430" extrusionOk="0">
                    <a:moveTo>
                      <a:pt x="956" y="1"/>
                    </a:moveTo>
                    <a:cubicBezTo>
                      <a:pt x="427" y="1"/>
                      <a:pt x="1" y="437"/>
                      <a:pt x="1" y="956"/>
                    </a:cubicBezTo>
                    <a:lnTo>
                      <a:pt x="1" y="1430"/>
                    </a:lnTo>
                    <a:lnTo>
                      <a:pt x="344" y="1430"/>
                    </a:lnTo>
                    <a:lnTo>
                      <a:pt x="344" y="956"/>
                    </a:lnTo>
                    <a:cubicBezTo>
                      <a:pt x="344" y="623"/>
                      <a:pt x="613" y="353"/>
                      <a:pt x="956" y="353"/>
                    </a:cubicBezTo>
                    <a:cubicBezTo>
                      <a:pt x="1290" y="353"/>
                      <a:pt x="1568" y="623"/>
                      <a:pt x="1568" y="956"/>
                    </a:cubicBezTo>
                    <a:lnTo>
                      <a:pt x="1568" y="1430"/>
                    </a:lnTo>
                    <a:lnTo>
                      <a:pt x="1912" y="1430"/>
                    </a:lnTo>
                    <a:lnTo>
                      <a:pt x="1912" y="956"/>
                    </a:lnTo>
                    <a:cubicBezTo>
                      <a:pt x="1912" y="437"/>
                      <a:pt x="1485" y="1"/>
                      <a:pt x="9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4"/>
              <p:cNvSpPr/>
              <p:nvPr/>
            </p:nvSpPr>
            <p:spPr>
              <a:xfrm>
                <a:off x="4818834" y="3224977"/>
                <a:ext cx="67912" cy="51477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541" extrusionOk="0">
                    <a:moveTo>
                      <a:pt x="1021" y="121"/>
                    </a:moveTo>
                    <a:cubicBezTo>
                      <a:pt x="1513" y="121"/>
                      <a:pt x="1921" y="520"/>
                      <a:pt x="1921" y="1011"/>
                    </a:cubicBezTo>
                    <a:lnTo>
                      <a:pt x="1921" y="1429"/>
                    </a:lnTo>
                    <a:lnTo>
                      <a:pt x="1689" y="1429"/>
                    </a:lnTo>
                    <a:lnTo>
                      <a:pt x="1689" y="1011"/>
                    </a:lnTo>
                    <a:cubicBezTo>
                      <a:pt x="1689" y="650"/>
                      <a:pt x="1392" y="344"/>
                      <a:pt x="1021" y="344"/>
                    </a:cubicBezTo>
                    <a:cubicBezTo>
                      <a:pt x="650" y="344"/>
                      <a:pt x="353" y="650"/>
                      <a:pt x="353" y="1011"/>
                    </a:cubicBezTo>
                    <a:lnTo>
                      <a:pt x="353" y="1429"/>
                    </a:lnTo>
                    <a:lnTo>
                      <a:pt x="121" y="1429"/>
                    </a:lnTo>
                    <a:lnTo>
                      <a:pt x="121" y="1011"/>
                    </a:lnTo>
                    <a:cubicBezTo>
                      <a:pt x="121" y="520"/>
                      <a:pt x="520" y="121"/>
                      <a:pt x="1021" y="121"/>
                    </a:cubicBezTo>
                    <a:close/>
                    <a:moveTo>
                      <a:pt x="1021" y="0"/>
                    </a:moveTo>
                    <a:cubicBezTo>
                      <a:pt x="455" y="0"/>
                      <a:pt x="1" y="455"/>
                      <a:pt x="1" y="1011"/>
                    </a:cubicBezTo>
                    <a:lnTo>
                      <a:pt x="1" y="1485"/>
                    </a:lnTo>
                    <a:cubicBezTo>
                      <a:pt x="1" y="1522"/>
                      <a:pt x="28" y="1540"/>
                      <a:pt x="66" y="1540"/>
                    </a:cubicBezTo>
                    <a:lnTo>
                      <a:pt x="409" y="1540"/>
                    </a:lnTo>
                    <a:cubicBezTo>
                      <a:pt x="437" y="1540"/>
                      <a:pt x="464" y="1522"/>
                      <a:pt x="464" y="1485"/>
                    </a:cubicBezTo>
                    <a:lnTo>
                      <a:pt x="464" y="1011"/>
                    </a:lnTo>
                    <a:cubicBezTo>
                      <a:pt x="464" y="715"/>
                      <a:pt x="715" y="464"/>
                      <a:pt x="1021" y="464"/>
                    </a:cubicBezTo>
                    <a:cubicBezTo>
                      <a:pt x="1327" y="464"/>
                      <a:pt x="1568" y="715"/>
                      <a:pt x="1568" y="1011"/>
                    </a:cubicBezTo>
                    <a:lnTo>
                      <a:pt x="1568" y="1485"/>
                    </a:lnTo>
                    <a:cubicBezTo>
                      <a:pt x="1568" y="1522"/>
                      <a:pt x="1596" y="1540"/>
                      <a:pt x="1633" y="1540"/>
                    </a:cubicBezTo>
                    <a:lnTo>
                      <a:pt x="1977" y="1540"/>
                    </a:lnTo>
                    <a:cubicBezTo>
                      <a:pt x="2004" y="1540"/>
                      <a:pt x="2032" y="1522"/>
                      <a:pt x="2032" y="1485"/>
                    </a:cubicBezTo>
                    <a:lnTo>
                      <a:pt x="2032" y="1011"/>
                    </a:lnTo>
                    <a:cubicBezTo>
                      <a:pt x="2032" y="455"/>
                      <a:pt x="1578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4"/>
              <p:cNvSpPr/>
              <p:nvPr/>
            </p:nvSpPr>
            <p:spPr>
              <a:xfrm>
                <a:off x="4805506" y="3274550"/>
                <a:ext cx="94870" cy="79671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2385" extrusionOk="0">
                    <a:moveTo>
                      <a:pt x="75" y="1"/>
                    </a:moveTo>
                    <a:cubicBezTo>
                      <a:pt x="38" y="1"/>
                      <a:pt x="1" y="38"/>
                      <a:pt x="1" y="84"/>
                    </a:cubicBezTo>
                    <a:lnTo>
                      <a:pt x="1" y="2301"/>
                    </a:lnTo>
                    <a:cubicBezTo>
                      <a:pt x="1" y="2348"/>
                      <a:pt x="29" y="2385"/>
                      <a:pt x="75" y="2385"/>
                    </a:cubicBezTo>
                    <a:lnTo>
                      <a:pt x="2765" y="2385"/>
                    </a:lnTo>
                    <a:cubicBezTo>
                      <a:pt x="2802" y="2385"/>
                      <a:pt x="2839" y="2348"/>
                      <a:pt x="2839" y="2301"/>
                    </a:cubicBezTo>
                    <a:lnTo>
                      <a:pt x="2839" y="84"/>
                    </a:lnTo>
                    <a:cubicBezTo>
                      <a:pt x="2839" y="38"/>
                      <a:pt x="2802" y="1"/>
                      <a:pt x="27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4"/>
              <p:cNvSpPr/>
              <p:nvPr/>
            </p:nvSpPr>
            <p:spPr>
              <a:xfrm>
                <a:off x="4803668" y="3272680"/>
                <a:ext cx="98578" cy="83412"/>
              </a:xfrm>
              <a:custGeom>
                <a:avLst/>
                <a:gdLst/>
                <a:ahLst/>
                <a:cxnLst/>
                <a:rect l="l" t="t" r="r" b="b"/>
                <a:pathLst>
                  <a:path w="2951" h="2497" extrusionOk="0">
                    <a:moveTo>
                      <a:pt x="2820" y="122"/>
                    </a:moveTo>
                    <a:cubicBezTo>
                      <a:pt x="2829" y="122"/>
                      <a:pt x="2839" y="131"/>
                      <a:pt x="2839" y="140"/>
                    </a:cubicBezTo>
                    <a:lnTo>
                      <a:pt x="2839" y="2357"/>
                    </a:lnTo>
                    <a:cubicBezTo>
                      <a:pt x="2839" y="2376"/>
                      <a:pt x="2829" y="2385"/>
                      <a:pt x="2820" y="2385"/>
                    </a:cubicBezTo>
                    <a:lnTo>
                      <a:pt x="130" y="2385"/>
                    </a:lnTo>
                    <a:cubicBezTo>
                      <a:pt x="121" y="2385"/>
                      <a:pt x="111" y="2376"/>
                      <a:pt x="111" y="2357"/>
                    </a:cubicBezTo>
                    <a:lnTo>
                      <a:pt x="111" y="140"/>
                    </a:lnTo>
                    <a:cubicBezTo>
                      <a:pt x="111" y="131"/>
                      <a:pt x="121" y="122"/>
                      <a:pt x="130" y="122"/>
                    </a:cubicBezTo>
                    <a:close/>
                    <a:moveTo>
                      <a:pt x="130" y="1"/>
                    </a:moveTo>
                    <a:cubicBezTo>
                      <a:pt x="56" y="1"/>
                      <a:pt x="0" y="66"/>
                      <a:pt x="0" y="140"/>
                    </a:cubicBezTo>
                    <a:lnTo>
                      <a:pt x="0" y="2357"/>
                    </a:lnTo>
                    <a:cubicBezTo>
                      <a:pt x="0" y="2431"/>
                      <a:pt x="56" y="2496"/>
                      <a:pt x="130" y="2496"/>
                    </a:cubicBezTo>
                    <a:lnTo>
                      <a:pt x="2820" y="2496"/>
                    </a:lnTo>
                    <a:cubicBezTo>
                      <a:pt x="2894" y="2496"/>
                      <a:pt x="2950" y="2441"/>
                      <a:pt x="2950" y="2357"/>
                    </a:cubicBezTo>
                    <a:lnTo>
                      <a:pt x="2950" y="140"/>
                    </a:lnTo>
                    <a:cubicBezTo>
                      <a:pt x="2950" y="66"/>
                      <a:pt x="2894" y="1"/>
                      <a:pt x="28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4842084" y="3295930"/>
                <a:ext cx="21413" cy="36913"/>
              </a:xfrm>
              <a:custGeom>
                <a:avLst/>
                <a:gdLst/>
                <a:ahLst/>
                <a:cxnLst/>
                <a:rect l="l" t="t" r="r" b="b"/>
                <a:pathLst>
                  <a:path w="641" h="1105" extrusionOk="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400"/>
                      <a:pt x="483" y="465"/>
                      <a:pt x="418" y="502"/>
                    </a:cubicBezTo>
                    <a:cubicBezTo>
                      <a:pt x="399" y="511"/>
                      <a:pt x="390" y="539"/>
                      <a:pt x="390" y="567"/>
                    </a:cubicBezTo>
                    <a:lnTo>
                      <a:pt x="501" y="965"/>
                    </a:lnTo>
                    <a:cubicBezTo>
                      <a:pt x="511" y="975"/>
                      <a:pt x="501" y="975"/>
                      <a:pt x="501" y="984"/>
                    </a:cubicBezTo>
                    <a:lnTo>
                      <a:pt x="158" y="984"/>
                    </a:lnTo>
                    <a:cubicBezTo>
                      <a:pt x="158" y="975"/>
                      <a:pt x="149" y="965"/>
                      <a:pt x="158" y="965"/>
                    </a:cubicBezTo>
                    <a:lnTo>
                      <a:pt x="269" y="567"/>
                    </a:lnTo>
                    <a:cubicBezTo>
                      <a:pt x="269" y="548"/>
                      <a:pt x="260" y="520"/>
                      <a:pt x="232" y="502"/>
                    </a:cubicBezTo>
                    <a:cubicBezTo>
                      <a:pt x="167" y="474"/>
                      <a:pt x="121" y="400"/>
                      <a:pt x="121" y="325"/>
                    </a:cubicBezTo>
                    <a:cubicBezTo>
                      <a:pt x="121" y="214"/>
                      <a:pt x="21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9" y="1"/>
                      <a:pt x="0" y="140"/>
                      <a:pt x="0" y="316"/>
                    </a:cubicBezTo>
                    <a:cubicBezTo>
                      <a:pt x="0" y="427"/>
                      <a:pt x="56" y="520"/>
                      <a:pt x="139" y="585"/>
                    </a:cubicBezTo>
                    <a:lnTo>
                      <a:pt x="47" y="928"/>
                    </a:lnTo>
                    <a:cubicBezTo>
                      <a:pt x="37" y="965"/>
                      <a:pt x="37" y="1012"/>
                      <a:pt x="65" y="1049"/>
                    </a:cubicBezTo>
                    <a:cubicBezTo>
                      <a:pt x="93" y="1086"/>
                      <a:pt x="130" y="1105"/>
                      <a:pt x="177" y="1105"/>
                    </a:cubicBezTo>
                    <a:lnTo>
                      <a:pt x="483" y="1105"/>
                    </a:lnTo>
                    <a:cubicBezTo>
                      <a:pt x="529" y="1105"/>
                      <a:pt x="566" y="1086"/>
                      <a:pt x="594" y="1049"/>
                    </a:cubicBezTo>
                    <a:cubicBezTo>
                      <a:pt x="613" y="1012"/>
                      <a:pt x="622" y="965"/>
                      <a:pt x="613" y="928"/>
                    </a:cubicBezTo>
                    <a:lnTo>
                      <a:pt x="511" y="576"/>
                    </a:lnTo>
                    <a:cubicBezTo>
                      <a:pt x="594" y="511"/>
                      <a:pt x="640" y="418"/>
                      <a:pt x="640" y="316"/>
                    </a:cubicBezTo>
                    <a:cubicBezTo>
                      <a:pt x="64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7"/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093487" cy="19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Open Sans" panose="020B0606030504020204" pitchFamily="34" charset="0"/>
              <a:buChar char="–"/>
            </a:pPr>
            <a:r>
              <a:rPr lang="en-GB" dirty="0"/>
              <a:t>Problem: no quality app for custom interactive maps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Our solution: </a:t>
            </a:r>
            <a:r>
              <a:rPr lang="en-GB" b="1" dirty="0"/>
              <a:t>LCIM </a:t>
            </a:r>
            <a:r>
              <a:rPr lang="en-GB" dirty="0"/>
              <a:t>(Life Changing Interactive Map)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Changes how people think about maps</a:t>
            </a:r>
          </a:p>
          <a:p>
            <a:pPr marL="0" lvl="0" indent="0"/>
            <a:endParaRPr lang="en-GB" dirty="0"/>
          </a:p>
        </p:txBody>
      </p:sp>
      <p:sp>
        <p:nvSpPr>
          <p:cNvPr id="1213" name="Google Shape;1213;p27"/>
          <p:cNvSpPr txBox="1">
            <a:spLocks noGrp="1"/>
          </p:cNvSpPr>
          <p:nvPr>
            <p:ph type="title"/>
          </p:nvPr>
        </p:nvSpPr>
        <p:spPr>
          <a:xfrm>
            <a:off x="713225" y="1049675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Idea</a:t>
            </a:r>
            <a:endParaRPr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78177285-056A-11DC-842E-623837C7F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725" y="1049675"/>
            <a:ext cx="3550024" cy="2838876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DB5CF8F0-85B0-A646-124B-19D9F9D53134}"/>
              </a:ext>
            </a:extLst>
          </p:cNvPr>
          <p:cNvSpPr txBox="1"/>
          <p:nvPr/>
        </p:nvSpPr>
        <p:spPr>
          <a:xfrm>
            <a:off x="6119939" y="3883563"/>
            <a:ext cx="13495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800" i="1" dirty="0"/>
              <a:t>Web about mines</a:t>
            </a:r>
            <a:endParaRPr lang="cs-CZ" sz="800" i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>
          <a:extLst>
            <a:ext uri="{FF2B5EF4-FFF2-40B4-BE49-F238E27FC236}">
              <a16:creationId xmlns:a16="http://schemas.microsoft.com/office/drawing/2014/main" id="{581BA9E0-4E43-750B-9914-3CA1EE9D3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7">
            <a:extLst>
              <a:ext uri="{FF2B5EF4-FFF2-40B4-BE49-F238E27FC236}">
                <a16:creationId xmlns:a16="http://schemas.microsoft.com/office/drawing/2014/main" id="{9767466A-AD74-47B4-36CC-153572DA2E0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763395" cy="2583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Live demo: mapa.jmld.cz</a:t>
            </a:r>
          </a:p>
          <a:p>
            <a:pPr marL="17145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Edit mode: mapa.jmld.cz/login </a:t>
            </a:r>
            <a:r>
              <a:rPr lang="en-GB" sz="800" dirty="0"/>
              <a:t>(Credentials: AIT2025/AIT2025)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Confident UX: no tutorial needed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Few clicks to see the difference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Experience interactive mapping first-hand</a:t>
            </a:r>
          </a:p>
        </p:txBody>
      </p:sp>
      <p:sp>
        <p:nvSpPr>
          <p:cNvPr id="1213" name="Google Shape;1213;p27">
            <a:extLst>
              <a:ext uri="{FF2B5EF4-FFF2-40B4-BE49-F238E27FC236}">
                <a16:creationId xmlns:a16="http://schemas.microsoft.com/office/drawing/2014/main" id="{C50BBDC3-1FFA-0605-8EE2-4D57698898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049675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29847D2C-9794-4FF4-9FD9-BEE80210A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627" y="1241714"/>
            <a:ext cx="2660072" cy="2660072"/>
          </a:xfrm>
          <a:prstGeom prst="rect">
            <a:avLst/>
          </a:prstGeom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1E1D72CA-8EC3-15D9-8E68-428D09CAD94D}"/>
              </a:ext>
            </a:extLst>
          </p:cNvPr>
          <p:cNvSpPr txBox="1"/>
          <p:nvPr/>
        </p:nvSpPr>
        <p:spPr>
          <a:xfrm>
            <a:off x="6323865" y="3901786"/>
            <a:ext cx="13495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800" i="1" dirty="0"/>
              <a:t>https://mapa.jmld.cz/</a:t>
            </a:r>
            <a:endParaRPr lang="cs-CZ" sz="800" i="1" dirty="0"/>
          </a:p>
        </p:txBody>
      </p:sp>
    </p:spTree>
    <p:extLst>
      <p:ext uri="{BB962C8B-B14F-4D97-AF65-F5344CB8AC3E}">
        <p14:creationId xmlns:p14="http://schemas.microsoft.com/office/powerpoint/2010/main" val="123657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>
          <a:extLst>
            <a:ext uri="{FF2B5EF4-FFF2-40B4-BE49-F238E27FC236}">
              <a16:creationId xmlns:a16="http://schemas.microsoft.com/office/drawing/2014/main" id="{72AD03FF-2188-BA96-90D6-61C722254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7">
            <a:extLst>
              <a:ext uri="{FF2B5EF4-FFF2-40B4-BE49-F238E27FC236}">
                <a16:creationId xmlns:a16="http://schemas.microsoft.com/office/drawing/2014/main" id="{B623E98D-B9F6-85FF-12F3-D22165CBDBC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763395" cy="2583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Not just another interactive map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Fast, intuitive, modern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Combines open data, smart UX, and speed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Pushes boundaries of web mapping</a:t>
            </a:r>
          </a:p>
        </p:txBody>
      </p:sp>
      <p:sp>
        <p:nvSpPr>
          <p:cNvPr id="1213" name="Google Shape;1213;p27">
            <a:extLst>
              <a:ext uri="{FF2B5EF4-FFF2-40B4-BE49-F238E27FC236}">
                <a16:creationId xmlns:a16="http://schemas.microsoft.com/office/drawing/2014/main" id="{864E509E-C5C2-8D9F-3027-A2F1D0CBEB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049675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What Is LCIM</a:t>
            </a:r>
            <a:endParaRPr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53D6A362-4A39-8095-4E56-BB32A148337D}"/>
              </a:ext>
            </a:extLst>
          </p:cNvPr>
          <p:cNvSpPr txBox="1"/>
          <p:nvPr/>
        </p:nvSpPr>
        <p:spPr>
          <a:xfrm>
            <a:off x="6323865" y="3901786"/>
            <a:ext cx="13495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800" i="1" dirty="0"/>
              <a:t>https://mapa.jmld.cz/</a:t>
            </a:r>
            <a:endParaRPr lang="cs-CZ" sz="800" i="1" dirty="0"/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2D412505-DF02-E74A-E092-C26CD3F76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881" y="1150677"/>
            <a:ext cx="2789564" cy="275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780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>
          <a:extLst>
            <a:ext uri="{FF2B5EF4-FFF2-40B4-BE49-F238E27FC236}">
              <a16:creationId xmlns:a16="http://schemas.microsoft.com/office/drawing/2014/main" id="{45182139-EF9D-279B-50E4-DB360A2D1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7">
            <a:extLst>
              <a:ext uri="{FF2B5EF4-FFF2-40B4-BE49-F238E27FC236}">
                <a16:creationId xmlns:a16="http://schemas.microsoft.com/office/drawing/2014/main" id="{C5CBD5E8-9243-FB28-3FBC-E681E3D0521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763395" cy="2583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Multiple base maps and layers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Custom icons and colours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Smart search and link sharing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Modern UX/UI design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Highly customizable</a:t>
            </a:r>
          </a:p>
        </p:txBody>
      </p:sp>
      <p:sp>
        <p:nvSpPr>
          <p:cNvPr id="1213" name="Google Shape;1213;p27">
            <a:extLst>
              <a:ext uri="{FF2B5EF4-FFF2-40B4-BE49-F238E27FC236}">
                <a16:creationId xmlns:a16="http://schemas.microsoft.com/office/drawing/2014/main" id="{8E928E9D-4A73-5776-4475-D60F66C9DC8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049675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Key Features</a:t>
            </a:r>
            <a:endParaRPr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0EEC3F2C-F81F-B161-1130-DCD7F906F7EE}"/>
              </a:ext>
            </a:extLst>
          </p:cNvPr>
          <p:cNvSpPr txBox="1"/>
          <p:nvPr/>
        </p:nvSpPr>
        <p:spPr>
          <a:xfrm>
            <a:off x="6200389" y="3901786"/>
            <a:ext cx="134959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800" i="1" dirty="0"/>
              <a:t>https://mapa.jmld.cz/</a:t>
            </a:r>
            <a:endParaRPr lang="cs-CZ" sz="800" i="1" dirty="0"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462A2C8B-C58B-AC63-D35E-91B4218C46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64"/>
          <a:stretch>
            <a:fillRect/>
          </a:stretch>
        </p:blipFill>
        <p:spPr>
          <a:xfrm>
            <a:off x="5057324" y="960918"/>
            <a:ext cx="1886248" cy="2815936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3197934F-615B-BCA1-04CA-CE9F6846C2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770"/>
          <a:stretch>
            <a:fillRect/>
          </a:stretch>
        </p:blipFill>
        <p:spPr>
          <a:xfrm>
            <a:off x="7186757" y="905237"/>
            <a:ext cx="1244018" cy="292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454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">
          <a:extLst>
            <a:ext uri="{FF2B5EF4-FFF2-40B4-BE49-F238E27FC236}">
              <a16:creationId xmlns:a16="http://schemas.microsoft.com/office/drawing/2014/main" id="{D3063FD2-9DB2-BAA8-C42C-0D6B4CA30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gle Shape;1212;p27">
            <a:extLst>
              <a:ext uri="{FF2B5EF4-FFF2-40B4-BE49-F238E27FC236}">
                <a16:creationId xmlns:a16="http://schemas.microsoft.com/office/drawing/2014/main" id="{8D4BEBC5-082E-1D54-E0E7-841C92246A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900863"/>
            <a:ext cx="4763395" cy="2583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Tourism projects, community mapping, city planning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Restaurants: easily show branch locations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Local Plan: data stored on your own server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Online Plan: cloud-based, fast, reliable</a:t>
            </a:r>
          </a:p>
          <a:p>
            <a:pPr marL="171450" lvl="0" indent="-171450">
              <a:lnSpc>
                <a:spcPct val="200000"/>
              </a:lnSpc>
              <a:buFont typeface="Open Sans" panose="020B0606030504020204" pitchFamily="34" charset="0"/>
              <a:buChar char="–"/>
            </a:pPr>
            <a:r>
              <a:rPr lang="en-GB" dirty="0"/>
              <a:t>Integration with company accounts</a:t>
            </a:r>
          </a:p>
        </p:txBody>
      </p:sp>
      <p:sp>
        <p:nvSpPr>
          <p:cNvPr id="1213" name="Google Shape;1213;p27">
            <a:extLst>
              <a:ext uri="{FF2B5EF4-FFF2-40B4-BE49-F238E27FC236}">
                <a16:creationId xmlns:a16="http://schemas.microsoft.com/office/drawing/2014/main" id="{E4C86293-0988-ADA6-6585-1587DB5ED8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049675"/>
            <a:ext cx="4306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Use Cases &amp; Plans</a:t>
            </a:r>
            <a:endParaRPr dirty="0"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A496921F-548C-77AD-7549-A26C5428A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725" y="1149273"/>
            <a:ext cx="3333070" cy="2944552"/>
          </a:xfrm>
          <a:prstGeom prst="rect">
            <a:avLst/>
          </a:prstGeom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7DB8C694-3A7F-75D3-DA41-443940FDB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331" y="1656665"/>
            <a:ext cx="127136" cy="139154"/>
          </a:xfrm>
          <a:prstGeom prst="rect">
            <a:avLst/>
          </a:prstGeom>
        </p:spPr>
      </p:pic>
      <p:pic>
        <p:nvPicPr>
          <p:cNvPr id="24" name="Obrázek 23">
            <a:extLst>
              <a:ext uri="{FF2B5EF4-FFF2-40B4-BE49-F238E27FC236}">
                <a16:creationId xmlns:a16="http://schemas.microsoft.com/office/drawing/2014/main" id="{675C7C45-F05E-EE49-FA79-41EB173D5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523" y="2502173"/>
            <a:ext cx="127136" cy="139154"/>
          </a:xfrm>
          <a:prstGeom prst="rect">
            <a:avLst/>
          </a:prstGeom>
        </p:spPr>
      </p:pic>
      <p:pic>
        <p:nvPicPr>
          <p:cNvPr id="25" name="Obrázek 24">
            <a:extLst>
              <a:ext uri="{FF2B5EF4-FFF2-40B4-BE49-F238E27FC236}">
                <a16:creationId xmlns:a16="http://schemas.microsoft.com/office/drawing/2014/main" id="{A092817A-EF2E-340D-8A45-B3DC19E9EC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955" y="2382797"/>
            <a:ext cx="127136" cy="139154"/>
          </a:xfrm>
          <a:prstGeom prst="rect">
            <a:avLst/>
          </a:prstGeom>
        </p:spPr>
      </p:pic>
      <p:pic>
        <p:nvPicPr>
          <p:cNvPr id="26" name="Obrázek 25">
            <a:extLst>
              <a:ext uri="{FF2B5EF4-FFF2-40B4-BE49-F238E27FC236}">
                <a16:creationId xmlns:a16="http://schemas.microsoft.com/office/drawing/2014/main" id="{EDB020D0-FEA0-CC9E-A83A-3F2C236C5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5632" y="2840387"/>
            <a:ext cx="127136" cy="139154"/>
          </a:xfrm>
          <a:prstGeom prst="rect">
            <a:avLst/>
          </a:prstGeom>
        </p:spPr>
      </p:pic>
      <p:pic>
        <p:nvPicPr>
          <p:cNvPr id="27" name="Obrázek 26">
            <a:extLst>
              <a:ext uri="{FF2B5EF4-FFF2-40B4-BE49-F238E27FC236}">
                <a16:creationId xmlns:a16="http://schemas.microsoft.com/office/drawing/2014/main" id="{31DCE827-34E1-547C-5FCF-D04AD2363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683" y="1923062"/>
            <a:ext cx="127136" cy="139154"/>
          </a:xfrm>
          <a:prstGeom prst="rect">
            <a:avLst/>
          </a:prstGeom>
        </p:spPr>
      </p:pic>
      <p:pic>
        <p:nvPicPr>
          <p:cNvPr id="28" name="Obrázek 27">
            <a:extLst>
              <a:ext uri="{FF2B5EF4-FFF2-40B4-BE49-F238E27FC236}">
                <a16:creationId xmlns:a16="http://schemas.microsoft.com/office/drawing/2014/main" id="{D0A31B8F-7080-449C-C2E6-D9F40AB42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696" y="2432596"/>
            <a:ext cx="127136" cy="139154"/>
          </a:xfrm>
          <a:prstGeom prst="rect">
            <a:avLst/>
          </a:prstGeom>
        </p:spPr>
      </p:pic>
      <p:pic>
        <p:nvPicPr>
          <p:cNvPr id="29" name="Obrázek 28">
            <a:extLst>
              <a:ext uri="{FF2B5EF4-FFF2-40B4-BE49-F238E27FC236}">
                <a16:creationId xmlns:a16="http://schemas.microsoft.com/office/drawing/2014/main" id="{24B10C4C-7768-BFEC-5964-8B9B2FFF1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696" y="3090337"/>
            <a:ext cx="127136" cy="139154"/>
          </a:xfrm>
          <a:prstGeom prst="rect">
            <a:avLst/>
          </a:prstGeom>
        </p:spPr>
      </p:pic>
      <p:pic>
        <p:nvPicPr>
          <p:cNvPr id="30" name="Obrázek 29">
            <a:extLst>
              <a:ext uri="{FF2B5EF4-FFF2-40B4-BE49-F238E27FC236}">
                <a16:creationId xmlns:a16="http://schemas.microsoft.com/office/drawing/2014/main" id="{249D7C7C-E97D-B8F3-314B-476ABF1BC6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3782" y="2382797"/>
            <a:ext cx="127136" cy="139154"/>
          </a:xfrm>
          <a:prstGeom prst="rect">
            <a:avLst/>
          </a:prstGeom>
        </p:spPr>
      </p:pic>
      <p:pic>
        <p:nvPicPr>
          <p:cNvPr id="31" name="Obrázek 30">
            <a:extLst>
              <a:ext uri="{FF2B5EF4-FFF2-40B4-BE49-F238E27FC236}">
                <a16:creationId xmlns:a16="http://schemas.microsoft.com/office/drawing/2014/main" id="{9440A232-BB65-1F46-C514-0F53E7758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003" y="1923062"/>
            <a:ext cx="127136" cy="139154"/>
          </a:xfrm>
          <a:prstGeom prst="rect">
            <a:avLst/>
          </a:prstGeom>
        </p:spPr>
      </p:pic>
      <p:pic>
        <p:nvPicPr>
          <p:cNvPr id="32" name="Obrázek 31">
            <a:extLst>
              <a:ext uri="{FF2B5EF4-FFF2-40B4-BE49-F238E27FC236}">
                <a16:creationId xmlns:a16="http://schemas.microsoft.com/office/drawing/2014/main" id="{909DAE44-45E3-D6F6-85DA-A36B230FBF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447" y="2951183"/>
            <a:ext cx="127136" cy="139154"/>
          </a:xfrm>
          <a:prstGeom prst="rect">
            <a:avLst/>
          </a:prstGeom>
        </p:spPr>
      </p:pic>
      <p:pic>
        <p:nvPicPr>
          <p:cNvPr id="33" name="Obrázek 32">
            <a:extLst>
              <a:ext uri="{FF2B5EF4-FFF2-40B4-BE49-F238E27FC236}">
                <a16:creationId xmlns:a16="http://schemas.microsoft.com/office/drawing/2014/main" id="{2545AB7B-AF24-CB4F-25BD-E995C6C35F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7015" y="2053163"/>
            <a:ext cx="127136" cy="13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61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33"/>
          <p:cNvSpPr txBox="1">
            <a:spLocks noGrp="1"/>
          </p:cNvSpPr>
          <p:nvPr>
            <p:ph type="title"/>
          </p:nvPr>
        </p:nvSpPr>
        <p:spPr>
          <a:xfrm>
            <a:off x="3114828" y="2122191"/>
            <a:ext cx="5691773" cy="6713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3000" dirty="0"/>
              <a:t>100% Satisfied Customers*</a:t>
            </a:r>
            <a:endParaRPr sz="3000" dirty="0"/>
          </a:p>
        </p:txBody>
      </p:sp>
      <p:grpSp>
        <p:nvGrpSpPr>
          <p:cNvPr id="1711" name="Google Shape;1711;p33"/>
          <p:cNvGrpSpPr/>
          <p:nvPr/>
        </p:nvGrpSpPr>
        <p:grpSpPr>
          <a:xfrm>
            <a:off x="713216" y="1123904"/>
            <a:ext cx="2305770" cy="2895692"/>
            <a:chOff x="1539175" y="2330700"/>
            <a:chExt cx="810350" cy="1017675"/>
          </a:xfrm>
        </p:grpSpPr>
        <p:sp>
          <p:nvSpPr>
            <p:cNvPr id="1712" name="Google Shape;1712;p33"/>
            <p:cNvSpPr/>
            <p:nvPr/>
          </p:nvSpPr>
          <p:spPr>
            <a:xfrm>
              <a:off x="1898400" y="2363625"/>
              <a:ext cx="2825" cy="37825"/>
            </a:xfrm>
            <a:custGeom>
              <a:avLst/>
              <a:gdLst/>
              <a:ahLst/>
              <a:cxnLst/>
              <a:rect l="l" t="t" r="r" b="b"/>
              <a:pathLst>
                <a:path w="113" h="1513" extrusionOk="0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529"/>
                  </a:lnTo>
                  <a:cubicBezTo>
                    <a:pt x="1" y="557"/>
                    <a:pt x="29" y="585"/>
                    <a:pt x="57" y="585"/>
                  </a:cubicBezTo>
                  <a:cubicBezTo>
                    <a:pt x="94" y="585"/>
                    <a:pt x="112" y="557"/>
                    <a:pt x="112" y="529"/>
                  </a:cubicBezTo>
                  <a:lnTo>
                    <a:pt x="112" y="65"/>
                  </a:lnTo>
                  <a:cubicBezTo>
                    <a:pt x="112" y="28"/>
                    <a:pt x="94" y="0"/>
                    <a:pt x="57" y="0"/>
                  </a:cubicBezTo>
                  <a:close/>
                  <a:moveTo>
                    <a:pt x="57" y="928"/>
                  </a:moveTo>
                  <a:cubicBezTo>
                    <a:pt x="29" y="928"/>
                    <a:pt x="1" y="956"/>
                    <a:pt x="1" y="993"/>
                  </a:cubicBezTo>
                  <a:lnTo>
                    <a:pt x="1" y="1457"/>
                  </a:lnTo>
                  <a:cubicBezTo>
                    <a:pt x="1" y="1485"/>
                    <a:pt x="29" y="1512"/>
                    <a:pt x="57" y="1512"/>
                  </a:cubicBezTo>
                  <a:cubicBezTo>
                    <a:pt x="94" y="1512"/>
                    <a:pt x="112" y="1485"/>
                    <a:pt x="112" y="1457"/>
                  </a:cubicBezTo>
                  <a:lnTo>
                    <a:pt x="112" y="993"/>
                  </a:lnTo>
                  <a:cubicBezTo>
                    <a:pt x="112" y="956"/>
                    <a:pt x="94" y="928"/>
                    <a:pt x="57" y="9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2199675" y="2704075"/>
              <a:ext cx="82350" cy="174425"/>
            </a:xfrm>
            <a:custGeom>
              <a:avLst/>
              <a:gdLst/>
              <a:ahLst/>
              <a:cxnLst/>
              <a:rect l="l" t="t" r="r" b="b"/>
              <a:pathLst>
                <a:path w="3294" h="6977" extrusionOk="0">
                  <a:moveTo>
                    <a:pt x="1670" y="1"/>
                  </a:moveTo>
                  <a:cubicBezTo>
                    <a:pt x="1642" y="1"/>
                    <a:pt x="1614" y="19"/>
                    <a:pt x="1614" y="56"/>
                  </a:cubicBezTo>
                  <a:cubicBezTo>
                    <a:pt x="1614" y="84"/>
                    <a:pt x="1642" y="112"/>
                    <a:pt x="1670" y="112"/>
                  </a:cubicBezTo>
                  <a:lnTo>
                    <a:pt x="2134" y="112"/>
                  </a:lnTo>
                  <a:cubicBezTo>
                    <a:pt x="2171" y="112"/>
                    <a:pt x="2190" y="84"/>
                    <a:pt x="2190" y="56"/>
                  </a:cubicBezTo>
                  <a:cubicBezTo>
                    <a:pt x="2190" y="19"/>
                    <a:pt x="2171" y="1"/>
                    <a:pt x="2134" y="1"/>
                  </a:cubicBezTo>
                  <a:close/>
                  <a:moveTo>
                    <a:pt x="2598" y="1"/>
                  </a:moveTo>
                  <a:cubicBezTo>
                    <a:pt x="2570" y="1"/>
                    <a:pt x="2542" y="19"/>
                    <a:pt x="2542" y="56"/>
                  </a:cubicBezTo>
                  <a:cubicBezTo>
                    <a:pt x="2542" y="84"/>
                    <a:pt x="2570" y="112"/>
                    <a:pt x="2598" y="112"/>
                  </a:cubicBezTo>
                  <a:lnTo>
                    <a:pt x="3062" y="112"/>
                  </a:lnTo>
                  <a:cubicBezTo>
                    <a:pt x="3099" y="112"/>
                    <a:pt x="3117" y="84"/>
                    <a:pt x="3117" y="56"/>
                  </a:cubicBezTo>
                  <a:cubicBezTo>
                    <a:pt x="3117" y="19"/>
                    <a:pt x="3099" y="1"/>
                    <a:pt x="3062" y="1"/>
                  </a:cubicBezTo>
                  <a:close/>
                  <a:moveTo>
                    <a:pt x="3229" y="288"/>
                  </a:moveTo>
                  <a:cubicBezTo>
                    <a:pt x="3201" y="288"/>
                    <a:pt x="3173" y="316"/>
                    <a:pt x="3173" y="353"/>
                  </a:cubicBezTo>
                  <a:lnTo>
                    <a:pt x="3173" y="817"/>
                  </a:lnTo>
                  <a:cubicBezTo>
                    <a:pt x="3173" y="845"/>
                    <a:pt x="3201" y="873"/>
                    <a:pt x="3229" y="873"/>
                  </a:cubicBezTo>
                  <a:cubicBezTo>
                    <a:pt x="3266" y="873"/>
                    <a:pt x="3294" y="845"/>
                    <a:pt x="3294" y="817"/>
                  </a:cubicBezTo>
                  <a:lnTo>
                    <a:pt x="3294" y="353"/>
                  </a:lnTo>
                  <a:cubicBezTo>
                    <a:pt x="3294" y="316"/>
                    <a:pt x="3266" y="288"/>
                    <a:pt x="3229" y="288"/>
                  </a:cubicBezTo>
                  <a:close/>
                  <a:moveTo>
                    <a:pt x="3229" y="1216"/>
                  </a:moveTo>
                  <a:cubicBezTo>
                    <a:pt x="3201" y="1216"/>
                    <a:pt x="3173" y="1244"/>
                    <a:pt x="3173" y="1281"/>
                  </a:cubicBezTo>
                  <a:lnTo>
                    <a:pt x="3173" y="1745"/>
                  </a:lnTo>
                  <a:cubicBezTo>
                    <a:pt x="3173" y="1772"/>
                    <a:pt x="3201" y="1800"/>
                    <a:pt x="3229" y="1800"/>
                  </a:cubicBezTo>
                  <a:cubicBezTo>
                    <a:pt x="3266" y="1800"/>
                    <a:pt x="3294" y="1772"/>
                    <a:pt x="3294" y="1745"/>
                  </a:cubicBezTo>
                  <a:lnTo>
                    <a:pt x="3294" y="1281"/>
                  </a:lnTo>
                  <a:cubicBezTo>
                    <a:pt x="3294" y="1244"/>
                    <a:pt x="3266" y="1216"/>
                    <a:pt x="3229" y="1216"/>
                  </a:cubicBezTo>
                  <a:close/>
                  <a:moveTo>
                    <a:pt x="3229" y="2143"/>
                  </a:moveTo>
                  <a:cubicBezTo>
                    <a:pt x="3201" y="2143"/>
                    <a:pt x="3173" y="2171"/>
                    <a:pt x="3173" y="2208"/>
                  </a:cubicBezTo>
                  <a:lnTo>
                    <a:pt x="3173" y="2672"/>
                  </a:lnTo>
                  <a:cubicBezTo>
                    <a:pt x="3173" y="2700"/>
                    <a:pt x="3201" y="2728"/>
                    <a:pt x="3229" y="2728"/>
                  </a:cubicBezTo>
                  <a:cubicBezTo>
                    <a:pt x="3266" y="2728"/>
                    <a:pt x="3294" y="2700"/>
                    <a:pt x="3294" y="2672"/>
                  </a:cubicBezTo>
                  <a:lnTo>
                    <a:pt x="3294" y="2208"/>
                  </a:lnTo>
                  <a:cubicBezTo>
                    <a:pt x="3294" y="2171"/>
                    <a:pt x="3266" y="2143"/>
                    <a:pt x="3229" y="2143"/>
                  </a:cubicBezTo>
                  <a:close/>
                  <a:moveTo>
                    <a:pt x="3229" y="3071"/>
                  </a:moveTo>
                  <a:cubicBezTo>
                    <a:pt x="3201" y="3071"/>
                    <a:pt x="3173" y="3099"/>
                    <a:pt x="3173" y="3136"/>
                  </a:cubicBezTo>
                  <a:lnTo>
                    <a:pt x="3173" y="3600"/>
                  </a:lnTo>
                  <a:cubicBezTo>
                    <a:pt x="3173" y="3628"/>
                    <a:pt x="3201" y="3656"/>
                    <a:pt x="3229" y="3656"/>
                  </a:cubicBezTo>
                  <a:cubicBezTo>
                    <a:pt x="3266" y="3656"/>
                    <a:pt x="3294" y="3628"/>
                    <a:pt x="3294" y="3600"/>
                  </a:cubicBezTo>
                  <a:lnTo>
                    <a:pt x="3294" y="3136"/>
                  </a:lnTo>
                  <a:cubicBezTo>
                    <a:pt x="3294" y="3099"/>
                    <a:pt x="3266" y="3071"/>
                    <a:pt x="3229" y="3071"/>
                  </a:cubicBezTo>
                  <a:close/>
                  <a:moveTo>
                    <a:pt x="3229" y="3999"/>
                  </a:moveTo>
                  <a:cubicBezTo>
                    <a:pt x="3201" y="3999"/>
                    <a:pt x="3173" y="4027"/>
                    <a:pt x="3173" y="4064"/>
                  </a:cubicBezTo>
                  <a:lnTo>
                    <a:pt x="3173" y="4528"/>
                  </a:lnTo>
                  <a:cubicBezTo>
                    <a:pt x="3173" y="4555"/>
                    <a:pt x="3201" y="4583"/>
                    <a:pt x="3229" y="4583"/>
                  </a:cubicBezTo>
                  <a:cubicBezTo>
                    <a:pt x="3266" y="4583"/>
                    <a:pt x="3294" y="4555"/>
                    <a:pt x="3294" y="4528"/>
                  </a:cubicBezTo>
                  <a:lnTo>
                    <a:pt x="3294" y="4064"/>
                  </a:lnTo>
                  <a:cubicBezTo>
                    <a:pt x="3294" y="4027"/>
                    <a:pt x="3266" y="3999"/>
                    <a:pt x="3229" y="3999"/>
                  </a:cubicBezTo>
                  <a:close/>
                  <a:moveTo>
                    <a:pt x="269" y="5214"/>
                  </a:moveTo>
                  <a:cubicBezTo>
                    <a:pt x="241" y="5214"/>
                    <a:pt x="214" y="5242"/>
                    <a:pt x="214" y="5279"/>
                  </a:cubicBezTo>
                  <a:cubicBezTo>
                    <a:pt x="214" y="5307"/>
                    <a:pt x="241" y="5335"/>
                    <a:pt x="269" y="5335"/>
                  </a:cubicBezTo>
                  <a:lnTo>
                    <a:pt x="733" y="5335"/>
                  </a:lnTo>
                  <a:cubicBezTo>
                    <a:pt x="770" y="5335"/>
                    <a:pt x="789" y="5307"/>
                    <a:pt x="789" y="5279"/>
                  </a:cubicBezTo>
                  <a:cubicBezTo>
                    <a:pt x="789" y="5242"/>
                    <a:pt x="770" y="5214"/>
                    <a:pt x="733" y="5214"/>
                  </a:cubicBezTo>
                  <a:close/>
                  <a:moveTo>
                    <a:pt x="1197" y="5214"/>
                  </a:moveTo>
                  <a:cubicBezTo>
                    <a:pt x="1169" y="5214"/>
                    <a:pt x="1141" y="5242"/>
                    <a:pt x="1141" y="5279"/>
                  </a:cubicBezTo>
                  <a:cubicBezTo>
                    <a:pt x="1141" y="5307"/>
                    <a:pt x="1169" y="5335"/>
                    <a:pt x="1197" y="5335"/>
                  </a:cubicBezTo>
                  <a:lnTo>
                    <a:pt x="1661" y="5335"/>
                  </a:lnTo>
                  <a:cubicBezTo>
                    <a:pt x="1698" y="5335"/>
                    <a:pt x="1716" y="5307"/>
                    <a:pt x="1716" y="5279"/>
                  </a:cubicBezTo>
                  <a:cubicBezTo>
                    <a:pt x="1716" y="5242"/>
                    <a:pt x="1698" y="5214"/>
                    <a:pt x="1661" y="5214"/>
                  </a:cubicBezTo>
                  <a:close/>
                  <a:moveTo>
                    <a:pt x="2125" y="5214"/>
                  </a:moveTo>
                  <a:cubicBezTo>
                    <a:pt x="2097" y="5214"/>
                    <a:pt x="2069" y="5242"/>
                    <a:pt x="2069" y="5279"/>
                  </a:cubicBezTo>
                  <a:cubicBezTo>
                    <a:pt x="2069" y="5307"/>
                    <a:pt x="2097" y="5335"/>
                    <a:pt x="2125" y="5335"/>
                  </a:cubicBezTo>
                  <a:lnTo>
                    <a:pt x="2588" y="5335"/>
                  </a:lnTo>
                  <a:cubicBezTo>
                    <a:pt x="2626" y="5335"/>
                    <a:pt x="2644" y="5307"/>
                    <a:pt x="2644" y="5279"/>
                  </a:cubicBezTo>
                  <a:cubicBezTo>
                    <a:pt x="2644" y="5242"/>
                    <a:pt x="2626" y="5214"/>
                    <a:pt x="2588" y="5214"/>
                  </a:cubicBezTo>
                  <a:close/>
                  <a:moveTo>
                    <a:pt x="3229" y="4936"/>
                  </a:moveTo>
                  <a:cubicBezTo>
                    <a:pt x="3201" y="4936"/>
                    <a:pt x="3173" y="4954"/>
                    <a:pt x="3173" y="4991"/>
                  </a:cubicBezTo>
                  <a:lnTo>
                    <a:pt x="3173" y="5214"/>
                  </a:lnTo>
                  <a:lnTo>
                    <a:pt x="3052" y="5214"/>
                  </a:lnTo>
                  <a:cubicBezTo>
                    <a:pt x="3024" y="5214"/>
                    <a:pt x="2997" y="5242"/>
                    <a:pt x="2997" y="5279"/>
                  </a:cubicBezTo>
                  <a:cubicBezTo>
                    <a:pt x="2997" y="5307"/>
                    <a:pt x="3024" y="5335"/>
                    <a:pt x="3052" y="5335"/>
                  </a:cubicBezTo>
                  <a:lnTo>
                    <a:pt x="3229" y="5335"/>
                  </a:lnTo>
                  <a:cubicBezTo>
                    <a:pt x="3266" y="5335"/>
                    <a:pt x="3294" y="5307"/>
                    <a:pt x="3294" y="5279"/>
                  </a:cubicBezTo>
                  <a:lnTo>
                    <a:pt x="3294" y="4991"/>
                  </a:lnTo>
                  <a:cubicBezTo>
                    <a:pt x="3294" y="4954"/>
                    <a:pt x="3266" y="4936"/>
                    <a:pt x="3229" y="4936"/>
                  </a:cubicBezTo>
                  <a:close/>
                  <a:moveTo>
                    <a:pt x="56" y="5464"/>
                  </a:moveTo>
                  <a:cubicBezTo>
                    <a:pt x="28" y="5464"/>
                    <a:pt x="0" y="5492"/>
                    <a:pt x="0" y="5520"/>
                  </a:cubicBezTo>
                  <a:lnTo>
                    <a:pt x="0" y="5993"/>
                  </a:lnTo>
                  <a:cubicBezTo>
                    <a:pt x="0" y="6021"/>
                    <a:pt x="28" y="6049"/>
                    <a:pt x="56" y="6049"/>
                  </a:cubicBezTo>
                  <a:cubicBezTo>
                    <a:pt x="93" y="6049"/>
                    <a:pt x="112" y="6021"/>
                    <a:pt x="112" y="5993"/>
                  </a:cubicBezTo>
                  <a:lnTo>
                    <a:pt x="112" y="5520"/>
                  </a:lnTo>
                  <a:cubicBezTo>
                    <a:pt x="112" y="5492"/>
                    <a:pt x="93" y="5464"/>
                    <a:pt x="56" y="5464"/>
                  </a:cubicBezTo>
                  <a:close/>
                  <a:moveTo>
                    <a:pt x="56" y="6392"/>
                  </a:moveTo>
                  <a:cubicBezTo>
                    <a:pt x="28" y="6392"/>
                    <a:pt x="0" y="6420"/>
                    <a:pt x="0" y="6457"/>
                  </a:cubicBezTo>
                  <a:lnTo>
                    <a:pt x="0" y="6921"/>
                  </a:lnTo>
                  <a:cubicBezTo>
                    <a:pt x="0" y="6949"/>
                    <a:pt x="28" y="6977"/>
                    <a:pt x="56" y="6977"/>
                  </a:cubicBezTo>
                  <a:cubicBezTo>
                    <a:pt x="93" y="6977"/>
                    <a:pt x="112" y="6949"/>
                    <a:pt x="112" y="6921"/>
                  </a:cubicBezTo>
                  <a:lnTo>
                    <a:pt x="112" y="6457"/>
                  </a:lnTo>
                  <a:cubicBezTo>
                    <a:pt x="112" y="6420"/>
                    <a:pt x="93" y="6392"/>
                    <a:pt x="56" y="639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2221250" y="2699900"/>
              <a:ext cx="76775" cy="195775"/>
            </a:xfrm>
            <a:custGeom>
              <a:avLst/>
              <a:gdLst/>
              <a:ahLst/>
              <a:cxnLst/>
              <a:rect l="l" t="t" r="r" b="b"/>
              <a:pathLst>
                <a:path w="3071" h="7831" extrusionOk="0">
                  <a:moveTo>
                    <a:pt x="3015" y="1"/>
                  </a:moveTo>
                  <a:cubicBezTo>
                    <a:pt x="2987" y="1"/>
                    <a:pt x="2959" y="28"/>
                    <a:pt x="2959" y="56"/>
                  </a:cubicBezTo>
                  <a:lnTo>
                    <a:pt x="2959" y="520"/>
                  </a:lnTo>
                  <a:cubicBezTo>
                    <a:pt x="2959" y="557"/>
                    <a:pt x="2987" y="585"/>
                    <a:pt x="3015" y="585"/>
                  </a:cubicBezTo>
                  <a:cubicBezTo>
                    <a:pt x="3043" y="585"/>
                    <a:pt x="3071" y="557"/>
                    <a:pt x="3071" y="520"/>
                  </a:cubicBezTo>
                  <a:lnTo>
                    <a:pt x="3071" y="56"/>
                  </a:lnTo>
                  <a:cubicBezTo>
                    <a:pt x="3071" y="28"/>
                    <a:pt x="3052" y="1"/>
                    <a:pt x="3015" y="1"/>
                  </a:cubicBezTo>
                  <a:close/>
                  <a:moveTo>
                    <a:pt x="3015" y="928"/>
                  </a:moveTo>
                  <a:cubicBezTo>
                    <a:pt x="2987" y="928"/>
                    <a:pt x="2959" y="956"/>
                    <a:pt x="2959" y="984"/>
                  </a:cubicBezTo>
                  <a:lnTo>
                    <a:pt x="2959" y="1448"/>
                  </a:lnTo>
                  <a:cubicBezTo>
                    <a:pt x="2959" y="1485"/>
                    <a:pt x="2987" y="1513"/>
                    <a:pt x="3015" y="1513"/>
                  </a:cubicBezTo>
                  <a:cubicBezTo>
                    <a:pt x="3043" y="1513"/>
                    <a:pt x="3071" y="1485"/>
                    <a:pt x="3071" y="1448"/>
                  </a:cubicBezTo>
                  <a:lnTo>
                    <a:pt x="3071" y="984"/>
                  </a:lnTo>
                  <a:cubicBezTo>
                    <a:pt x="3071" y="956"/>
                    <a:pt x="3052" y="928"/>
                    <a:pt x="3015" y="928"/>
                  </a:cubicBezTo>
                  <a:close/>
                  <a:moveTo>
                    <a:pt x="3015" y="1856"/>
                  </a:moveTo>
                  <a:cubicBezTo>
                    <a:pt x="2987" y="1856"/>
                    <a:pt x="2959" y="1884"/>
                    <a:pt x="2959" y="1912"/>
                  </a:cubicBezTo>
                  <a:lnTo>
                    <a:pt x="2959" y="2375"/>
                  </a:lnTo>
                  <a:cubicBezTo>
                    <a:pt x="2959" y="2412"/>
                    <a:pt x="2987" y="2440"/>
                    <a:pt x="3015" y="2440"/>
                  </a:cubicBezTo>
                  <a:cubicBezTo>
                    <a:pt x="3043" y="2440"/>
                    <a:pt x="3071" y="2412"/>
                    <a:pt x="3071" y="2375"/>
                  </a:cubicBezTo>
                  <a:lnTo>
                    <a:pt x="3071" y="1912"/>
                  </a:lnTo>
                  <a:cubicBezTo>
                    <a:pt x="3071" y="1884"/>
                    <a:pt x="3052" y="1856"/>
                    <a:pt x="3015" y="1856"/>
                  </a:cubicBezTo>
                  <a:close/>
                  <a:moveTo>
                    <a:pt x="3015" y="2784"/>
                  </a:moveTo>
                  <a:cubicBezTo>
                    <a:pt x="2987" y="2784"/>
                    <a:pt x="2959" y="2811"/>
                    <a:pt x="2959" y="2839"/>
                  </a:cubicBezTo>
                  <a:lnTo>
                    <a:pt x="2959" y="3303"/>
                  </a:lnTo>
                  <a:cubicBezTo>
                    <a:pt x="2959" y="3340"/>
                    <a:pt x="2987" y="3368"/>
                    <a:pt x="3015" y="3368"/>
                  </a:cubicBezTo>
                  <a:cubicBezTo>
                    <a:pt x="3043" y="3368"/>
                    <a:pt x="3071" y="3340"/>
                    <a:pt x="3071" y="3303"/>
                  </a:cubicBezTo>
                  <a:lnTo>
                    <a:pt x="3071" y="2839"/>
                  </a:lnTo>
                  <a:cubicBezTo>
                    <a:pt x="3071" y="2811"/>
                    <a:pt x="3052" y="2784"/>
                    <a:pt x="3015" y="2784"/>
                  </a:cubicBezTo>
                  <a:close/>
                  <a:moveTo>
                    <a:pt x="3015" y="3711"/>
                  </a:moveTo>
                  <a:cubicBezTo>
                    <a:pt x="2987" y="3711"/>
                    <a:pt x="2959" y="3739"/>
                    <a:pt x="2959" y="3767"/>
                  </a:cubicBezTo>
                  <a:lnTo>
                    <a:pt x="2959" y="4231"/>
                  </a:lnTo>
                  <a:cubicBezTo>
                    <a:pt x="2959" y="4268"/>
                    <a:pt x="2987" y="4296"/>
                    <a:pt x="3015" y="4296"/>
                  </a:cubicBezTo>
                  <a:cubicBezTo>
                    <a:pt x="3043" y="4296"/>
                    <a:pt x="3071" y="4268"/>
                    <a:pt x="3071" y="4231"/>
                  </a:cubicBezTo>
                  <a:lnTo>
                    <a:pt x="3071" y="3767"/>
                  </a:lnTo>
                  <a:cubicBezTo>
                    <a:pt x="3071" y="3739"/>
                    <a:pt x="3052" y="3711"/>
                    <a:pt x="3015" y="3711"/>
                  </a:cubicBezTo>
                  <a:close/>
                  <a:moveTo>
                    <a:pt x="3015" y="4639"/>
                  </a:moveTo>
                  <a:cubicBezTo>
                    <a:pt x="2987" y="4639"/>
                    <a:pt x="2959" y="4667"/>
                    <a:pt x="2959" y="4695"/>
                  </a:cubicBezTo>
                  <a:lnTo>
                    <a:pt x="2959" y="5158"/>
                  </a:lnTo>
                  <a:cubicBezTo>
                    <a:pt x="2959" y="5195"/>
                    <a:pt x="2987" y="5223"/>
                    <a:pt x="3015" y="5223"/>
                  </a:cubicBezTo>
                  <a:cubicBezTo>
                    <a:pt x="3043" y="5223"/>
                    <a:pt x="3071" y="5195"/>
                    <a:pt x="3071" y="5158"/>
                  </a:cubicBezTo>
                  <a:lnTo>
                    <a:pt x="3071" y="4695"/>
                  </a:lnTo>
                  <a:cubicBezTo>
                    <a:pt x="3071" y="4667"/>
                    <a:pt x="3052" y="4639"/>
                    <a:pt x="3015" y="4639"/>
                  </a:cubicBezTo>
                  <a:close/>
                  <a:moveTo>
                    <a:pt x="3015" y="5567"/>
                  </a:moveTo>
                  <a:cubicBezTo>
                    <a:pt x="2987" y="5567"/>
                    <a:pt x="2959" y="5594"/>
                    <a:pt x="2959" y="5622"/>
                  </a:cubicBezTo>
                  <a:lnTo>
                    <a:pt x="2959" y="6095"/>
                  </a:lnTo>
                  <a:cubicBezTo>
                    <a:pt x="2959" y="6123"/>
                    <a:pt x="2987" y="6151"/>
                    <a:pt x="3015" y="6151"/>
                  </a:cubicBezTo>
                  <a:cubicBezTo>
                    <a:pt x="3043" y="6151"/>
                    <a:pt x="3071" y="6123"/>
                    <a:pt x="3071" y="6095"/>
                  </a:cubicBezTo>
                  <a:lnTo>
                    <a:pt x="3071" y="5622"/>
                  </a:lnTo>
                  <a:cubicBezTo>
                    <a:pt x="3071" y="5594"/>
                    <a:pt x="3052" y="5567"/>
                    <a:pt x="3015" y="5567"/>
                  </a:cubicBezTo>
                  <a:close/>
                  <a:moveTo>
                    <a:pt x="390" y="6188"/>
                  </a:moveTo>
                  <a:cubicBezTo>
                    <a:pt x="353" y="6188"/>
                    <a:pt x="334" y="6216"/>
                    <a:pt x="334" y="6253"/>
                  </a:cubicBezTo>
                  <a:cubicBezTo>
                    <a:pt x="334" y="6281"/>
                    <a:pt x="353" y="6309"/>
                    <a:pt x="390" y="6309"/>
                  </a:cubicBezTo>
                  <a:lnTo>
                    <a:pt x="853" y="6309"/>
                  </a:lnTo>
                  <a:cubicBezTo>
                    <a:pt x="881" y="6309"/>
                    <a:pt x="909" y="6281"/>
                    <a:pt x="909" y="6253"/>
                  </a:cubicBezTo>
                  <a:cubicBezTo>
                    <a:pt x="909" y="6216"/>
                    <a:pt x="881" y="6188"/>
                    <a:pt x="853" y="6188"/>
                  </a:cubicBezTo>
                  <a:close/>
                  <a:moveTo>
                    <a:pt x="1317" y="6188"/>
                  </a:moveTo>
                  <a:cubicBezTo>
                    <a:pt x="1280" y="6188"/>
                    <a:pt x="1262" y="6216"/>
                    <a:pt x="1262" y="6253"/>
                  </a:cubicBezTo>
                  <a:cubicBezTo>
                    <a:pt x="1262" y="6281"/>
                    <a:pt x="1280" y="6309"/>
                    <a:pt x="1317" y="6309"/>
                  </a:cubicBezTo>
                  <a:lnTo>
                    <a:pt x="1781" y="6309"/>
                  </a:lnTo>
                  <a:cubicBezTo>
                    <a:pt x="1809" y="6309"/>
                    <a:pt x="1837" y="6281"/>
                    <a:pt x="1837" y="6253"/>
                  </a:cubicBezTo>
                  <a:cubicBezTo>
                    <a:pt x="1837" y="6216"/>
                    <a:pt x="1809" y="6188"/>
                    <a:pt x="1781" y="6188"/>
                  </a:cubicBezTo>
                  <a:close/>
                  <a:moveTo>
                    <a:pt x="2245" y="6188"/>
                  </a:moveTo>
                  <a:cubicBezTo>
                    <a:pt x="2208" y="6188"/>
                    <a:pt x="2189" y="6216"/>
                    <a:pt x="2189" y="6253"/>
                  </a:cubicBezTo>
                  <a:cubicBezTo>
                    <a:pt x="2189" y="6281"/>
                    <a:pt x="2208" y="6309"/>
                    <a:pt x="2245" y="6309"/>
                  </a:cubicBezTo>
                  <a:lnTo>
                    <a:pt x="2709" y="6309"/>
                  </a:lnTo>
                  <a:cubicBezTo>
                    <a:pt x="2737" y="6309"/>
                    <a:pt x="2764" y="6281"/>
                    <a:pt x="2764" y="6253"/>
                  </a:cubicBezTo>
                  <a:cubicBezTo>
                    <a:pt x="2764" y="6216"/>
                    <a:pt x="2737" y="6188"/>
                    <a:pt x="2709" y="6188"/>
                  </a:cubicBezTo>
                  <a:close/>
                  <a:moveTo>
                    <a:pt x="56" y="6318"/>
                  </a:moveTo>
                  <a:cubicBezTo>
                    <a:pt x="28" y="6318"/>
                    <a:pt x="0" y="6346"/>
                    <a:pt x="0" y="6383"/>
                  </a:cubicBezTo>
                  <a:lnTo>
                    <a:pt x="0" y="6847"/>
                  </a:lnTo>
                  <a:cubicBezTo>
                    <a:pt x="0" y="6875"/>
                    <a:pt x="28" y="6902"/>
                    <a:pt x="56" y="6902"/>
                  </a:cubicBezTo>
                  <a:cubicBezTo>
                    <a:pt x="84" y="6902"/>
                    <a:pt x="111" y="6875"/>
                    <a:pt x="111" y="6847"/>
                  </a:cubicBezTo>
                  <a:lnTo>
                    <a:pt x="111" y="6383"/>
                  </a:lnTo>
                  <a:cubicBezTo>
                    <a:pt x="111" y="6346"/>
                    <a:pt x="84" y="6318"/>
                    <a:pt x="56" y="6318"/>
                  </a:cubicBezTo>
                  <a:close/>
                  <a:moveTo>
                    <a:pt x="56" y="7246"/>
                  </a:moveTo>
                  <a:cubicBezTo>
                    <a:pt x="28" y="7246"/>
                    <a:pt x="0" y="7273"/>
                    <a:pt x="0" y="7311"/>
                  </a:cubicBezTo>
                  <a:lnTo>
                    <a:pt x="0" y="7774"/>
                  </a:lnTo>
                  <a:cubicBezTo>
                    <a:pt x="0" y="7802"/>
                    <a:pt x="28" y="7830"/>
                    <a:pt x="56" y="7830"/>
                  </a:cubicBezTo>
                  <a:cubicBezTo>
                    <a:pt x="84" y="7830"/>
                    <a:pt x="111" y="7802"/>
                    <a:pt x="111" y="7774"/>
                  </a:cubicBezTo>
                  <a:lnTo>
                    <a:pt x="111" y="7311"/>
                  </a:lnTo>
                  <a:cubicBezTo>
                    <a:pt x="111" y="7273"/>
                    <a:pt x="84" y="7246"/>
                    <a:pt x="56" y="72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2079525" y="2330700"/>
              <a:ext cx="30425" cy="30175"/>
            </a:xfrm>
            <a:custGeom>
              <a:avLst/>
              <a:gdLst/>
              <a:ahLst/>
              <a:cxnLst/>
              <a:rect l="l" t="t" r="r" b="b"/>
              <a:pathLst>
                <a:path w="1217" h="1207" extrusionOk="0">
                  <a:moveTo>
                    <a:pt x="613" y="176"/>
                  </a:moveTo>
                  <a:lnTo>
                    <a:pt x="752" y="436"/>
                  </a:lnTo>
                  <a:cubicBezTo>
                    <a:pt x="752" y="445"/>
                    <a:pt x="762" y="455"/>
                    <a:pt x="771" y="464"/>
                  </a:cubicBezTo>
                  <a:lnTo>
                    <a:pt x="1031" y="603"/>
                  </a:lnTo>
                  <a:lnTo>
                    <a:pt x="771" y="742"/>
                  </a:lnTo>
                  <a:cubicBezTo>
                    <a:pt x="762" y="752"/>
                    <a:pt x="752" y="761"/>
                    <a:pt x="752" y="770"/>
                  </a:cubicBezTo>
                  <a:lnTo>
                    <a:pt x="604" y="1030"/>
                  </a:lnTo>
                  <a:lnTo>
                    <a:pt x="465" y="770"/>
                  </a:lnTo>
                  <a:cubicBezTo>
                    <a:pt x="465" y="761"/>
                    <a:pt x="456" y="752"/>
                    <a:pt x="446" y="742"/>
                  </a:cubicBezTo>
                  <a:lnTo>
                    <a:pt x="186" y="603"/>
                  </a:lnTo>
                  <a:lnTo>
                    <a:pt x="446" y="464"/>
                  </a:lnTo>
                  <a:cubicBezTo>
                    <a:pt x="456" y="455"/>
                    <a:pt x="465" y="445"/>
                    <a:pt x="465" y="436"/>
                  </a:cubicBezTo>
                  <a:lnTo>
                    <a:pt x="613" y="176"/>
                  </a:lnTo>
                  <a:close/>
                  <a:moveTo>
                    <a:pt x="613" y="0"/>
                  </a:moveTo>
                  <a:cubicBezTo>
                    <a:pt x="585" y="0"/>
                    <a:pt x="567" y="9"/>
                    <a:pt x="558" y="28"/>
                  </a:cubicBezTo>
                  <a:lnTo>
                    <a:pt x="372" y="362"/>
                  </a:lnTo>
                  <a:lnTo>
                    <a:pt x="38" y="547"/>
                  </a:lnTo>
                  <a:cubicBezTo>
                    <a:pt x="20" y="557"/>
                    <a:pt x="1" y="585"/>
                    <a:pt x="1" y="603"/>
                  </a:cubicBezTo>
                  <a:cubicBezTo>
                    <a:pt x="1" y="622"/>
                    <a:pt x="20" y="640"/>
                    <a:pt x="38" y="649"/>
                  </a:cubicBezTo>
                  <a:lnTo>
                    <a:pt x="372" y="835"/>
                  </a:lnTo>
                  <a:lnTo>
                    <a:pt x="558" y="1178"/>
                  </a:lnTo>
                  <a:cubicBezTo>
                    <a:pt x="567" y="1197"/>
                    <a:pt x="585" y="1206"/>
                    <a:pt x="604" y="1206"/>
                  </a:cubicBezTo>
                  <a:cubicBezTo>
                    <a:pt x="632" y="1206"/>
                    <a:pt x="650" y="1197"/>
                    <a:pt x="660" y="1178"/>
                  </a:cubicBezTo>
                  <a:lnTo>
                    <a:pt x="845" y="835"/>
                  </a:lnTo>
                  <a:lnTo>
                    <a:pt x="1179" y="659"/>
                  </a:lnTo>
                  <a:cubicBezTo>
                    <a:pt x="1198" y="640"/>
                    <a:pt x="1216" y="622"/>
                    <a:pt x="1216" y="603"/>
                  </a:cubicBezTo>
                  <a:cubicBezTo>
                    <a:pt x="1216" y="585"/>
                    <a:pt x="1198" y="566"/>
                    <a:pt x="1179" y="557"/>
                  </a:cubicBezTo>
                  <a:lnTo>
                    <a:pt x="845" y="371"/>
                  </a:lnTo>
                  <a:lnTo>
                    <a:pt x="660" y="28"/>
                  </a:lnTo>
                  <a:cubicBezTo>
                    <a:pt x="650" y="9"/>
                    <a:pt x="632" y="0"/>
                    <a:pt x="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2275275" y="3037350"/>
              <a:ext cx="44550" cy="44775"/>
            </a:xfrm>
            <a:custGeom>
              <a:avLst/>
              <a:gdLst/>
              <a:ahLst/>
              <a:cxnLst/>
              <a:rect l="l" t="t" r="r" b="b"/>
              <a:pathLst>
                <a:path w="1782" h="1791" extrusionOk="0">
                  <a:moveTo>
                    <a:pt x="891" y="176"/>
                  </a:moveTo>
                  <a:lnTo>
                    <a:pt x="1142" y="631"/>
                  </a:lnTo>
                  <a:cubicBezTo>
                    <a:pt x="1142" y="640"/>
                    <a:pt x="1151" y="640"/>
                    <a:pt x="1160" y="649"/>
                  </a:cubicBezTo>
                  <a:lnTo>
                    <a:pt x="1605" y="900"/>
                  </a:lnTo>
                  <a:lnTo>
                    <a:pt x="1160" y="1141"/>
                  </a:lnTo>
                  <a:cubicBezTo>
                    <a:pt x="1151" y="1141"/>
                    <a:pt x="1142" y="1150"/>
                    <a:pt x="1142" y="1160"/>
                  </a:cubicBezTo>
                  <a:lnTo>
                    <a:pt x="891" y="1605"/>
                  </a:lnTo>
                  <a:lnTo>
                    <a:pt x="650" y="1160"/>
                  </a:lnTo>
                  <a:cubicBezTo>
                    <a:pt x="641" y="1150"/>
                    <a:pt x="631" y="1141"/>
                    <a:pt x="622" y="1141"/>
                  </a:cubicBezTo>
                  <a:lnTo>
                    <a:pt x="177" y="891"/>
                  </a:lnTo>
                  <a:lnTo>
                    <a:pt x="622" y="649"/>
                  </a:lnTo>
                  <a:cubicBezTo>
                    <a:pt x="641" y="640"/>
                    <a:pt x="641" y="631"/>
                    <a:pt x="650" y="622"/>
                  </a:cubicBezTo>
                  <a:lnTo>
                    <a:pt x="891" y="176"/>
                  </a:lnTo>
                  <a:close/>
                  <a:moveTo>
                    <a:pt x="891" y="0"/>
                  </a:moveTo>
                  <a:cubicBezTo>
                    <a:pt x="872" y="0"/>
                    <a:pt x="854" y="9"/>
                    <a:pt x="845" y="28"/>
                  </a:cubicBezTo>
                  <a:lnTo>
                    <a:pt x="557" y="557"/>
                  </a:lnTo>
                  <a:lnTo>
                    <a:pt x="28" y="844"/>
                  </a:lnTo>
                  <a:cubicBezTo>
                    <a:pt x="10" y="853"/>
                    <a:pt x="0" y="872"/>
                    <a:pt x="0" y="891"/>
                  </a:cubicBezTo>
                  <a:cubicBezTo>
                    <a:pt x="0" y="909"/>
                    <a:pt x="10" y="937"/>
                    <a:pt x="28" y="946"/>
                  </a:cubicBezTo>
                  <a:lnTo>
                    <a:pt x="557" y="1234"/>
                  </a:lnTo>
                  <a:lnTo>
                    <a:pt x="835" y="1753"/>
                  </a:lnTo>
                  <a:cubicBezTo>
                    <a:pt x="854" y="1772"/>
                    <a:pt x="872" y="1790"/>
                    <a:pt x="891" y="1790"/>
                  </a:cubicBezTo>
                  <a:cubicBezTo>
                    <a:pt x="910" y="1790"/>
                    <a:pt x="928" y="1772"/>
                    <a:pt x="937" y="1753"/>
                  </a:cubicBezTo>
                  <a:lnTo>
                    <a:pt x="1234" y="1234"/>
                  </a:lnTo>
                  <a:lnTo>
                    <a:pt x="1754" y="946"/>
                  </a:lnTo>
                  <a:cubicBezTo>
                    <a:pt x="1772" y="937"/>
                    <a:pt x="1782" y="918"/>
                    <a:pt x="1782" y="900"/>
                  </a:cubicBezTo>
                  <a:cubicBezTo>
                    <a:pt x="1782" y="872"/>
                    <a:pt x="1772" y="853"/>
                    <a:pt x="1754" y="844"/>
                  </a:cubicBezTo>
                  <a:lnTo>
                    <a:pt x="1234" y="557"/>
                  </a:lnTo>
                  <a:lnTo>
                    <a:pt x="947" y="28"/>
                  </a:lnTo>
                  <a:cubicBezTo>
                    <a:pt x="937" y="9"/>
                    <a:pt x="919" y="0"/>
                    <a:pt x="8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2281075" y="2533150"/>
              <a:ext cx="3025" cy="16500"/>
            </a:xfrm>
            <a:custGeom>
              <a:avLst/>
              <a:gdLst/>
              <a:ahLst/>
              <a:cxnLst/>
              <a:rect l="l" t="t" r="r" b="b"/>
              <a:pathLst>
                <a:path w="121" h="660" extrusionOk="0">
                  <a:moveTo>
                    <a:pt x="65" y="1"/>
                  </a:moveTo>
                  <a:cubicBezTo>
                    <a:pt x="28" y="1"/>
                    <a:pt x="0" y="28"/>
                    <a:pt x="0" y="66"/>
                  </a:cubicBezTo>
                  <a:lnTo>
                    <a:pt x="0" y="604"/>
                  </a:lnTo>
                  <a:cubicBezTo>
                    <a:pt x="0" y="641"/>
                    <a:pt x="28" y="659"/>
                    <a:pt x="65" y="659"/>
                  </a:cubicBezTo>
                  <a:cubicBezTo>
                    <a:pt x="93" y="659"/>
                    <a:pt x="121" y="631"/>
                    <a:pt x="121" y="604"/>
                  </a:cubicBezTo>
                  <a:lnTo>
                    <a:pt x="121" y="66"/>
                  </a:lnTo>
                  <a:cubicBezTo>
                    <a:pt x="121" y="28"/>
                    <a:pt x="9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2281075" y="2567950"/>
              <a:ext cx="3025" cy="16475"/>
            </a:xfrm>
            <a:custGeom>
              <a:avLst/>
              <a:gdLst/>
              <a:ahLst/>
              <a:cxnLst/>
              <a:rect l="l" t="t" r="r" b="b"/>
              <a:pathLst>
                <a:path w="121" h="659" extrusionOk="0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603"/>
                  </a:lnTo>
                  <a:cubicBezTo>
                    <a:pt x="0" y="640"/>
                    <a:pt x="28" y="659"/>
                    <a:pt x="65" y="659"/>
                  </a:cubicBezTo>
                  <a:cubicBezTo>
                    <a:pt x="93" y="659"/>
                    <a:pt x="121" y="631"/>
                    <a:pt x="121" y="603"/>
                  </a:cubicBezTo>
                  <a:lnTo>
                    <a:pt x="121" y="65"/>
                  </a:lnTo>
                  <a:cubicBezTo>
                    <a:pt x="121" y="28"/>
                    <a:pt x="9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2291750" y="2557500"/>
              <a:ext cx="16475" cy="2800"/>
            </a:xfrm>
            <a:custGeom>
              <a:avLst/>
              <a:gdLst/>
              <a:ahLst/>
              <a:cxnLst/>
              <a:rect l="l" t="t" r="r" b="b"/>
              <a:pathLst>
                <a:path w="659" h="112" extrusionOk="0">
                  <a:moveTo>
                    <a:pt x="65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65" y="112"/>
                  </a:cubicBezTo>
                  <a:lnTo>
                    <a:pt x="603" y="112"/>
                  </a:lnTo>
                  <a:cubicBezTo>
                    <a:pt x="631" y="112"/>
                    <a:pt x="659" y="84"/>
                    <a:pt x="659" y="56"/>
                  </a:cubicBezTo>
                  <a:cubicBezTo>
                    <a:pt x="659" y="19"/>
                    <a:pt x="631" y="1"/>
                    <a:pt x="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2256950" y="2557500"/>
              <a:ext cx="16500" cy="2800"/>
            </a:xfrm>
            <a:custGeom>
              <a:avLst/>
              <a:gdLst/>
              <a:ahLst/>
              <a:cxnLst/>
              <a:rect l="l" t="t" r="r" b="b"/>
              <a:pathLst>
                <a:path w="660" h="112" extrusionOk="0">
                  <a:moveTo>
                    <a:pt x="66" y="1"/>
                  </a:moveTo>
                  <a:cubicBezTo>
                    <a:pt x="28" y="1"/>
                    <a:pt x="1" y="19"/>
                    <a:pt x="1" y="56"/>
                  </a:cubicBezTo>
                  <a:cubicBezTo>
                    <a:pt x="1" y="84"/>
                    <a:pt x="28" y="112"/>
                    <a:pt x="66" y="112"/>
                  </a:cubicBezTo>
                  <a:lnTo>
                    <a:pt x="604" y="112"/>
                  </a:lnTo>
                  <a:cubicBezTo>
                    <a:pt x="631" y="112"/>
                    <a:pt x="659" y="84"/>
                    <a:pt x="659" y="56"/>
                  </a:cubicBezTo>
                  <a:cubicBezTo>
                    <a:pt x="659" y="19"/>
                    <a:pt x="631" y="1"/>
                    <a:pt x="6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2265525" y="2566325"/>
              <a:ext cx="9550" cy="9525"/>
            </a:xfrm>
            <a:custGeom>
              <a:avLst/>
              <a:gdLst/>
              <a:ahLst/>
              <a:cxnLst/>
              <a:rect l="l" t="t" r="r" b="b"/>
              <a:pathLst>
                <a:path w="382" h="381" extrusionOk="0">
                  <a:moveTo>
                    <a:pt x="1" y="381"/>
                  </a:moveTo>
                  <a:lnTo>
                    <a:pt x="38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2263900" y="2564875"/>
              <a:ext cx="12800" cy="12600"/>
            </a:xfrm>
            <a:custGeom>
              <a:avLst/>
              <a:gdLst/>
              <a:ahLst/>
              <a:cxnLst/>
              <a:rect l="l" t="t" r="r" b="b"/>
              <a:pathLst>
                <a:path w="512" h="504" extrusionOk="0">
                  <a:moveTo>
                    <a:pt x="447" y="0"/>
                  </a:moveTo>
                  <a:cubicBezTo>
                    <a:pt x="432" y="0"/>
                    <a:pt x="418" y="7"/>
                    <a:pt x="409" y="21"/>
                  </a:cubicBezTo>
                  <a:lnTo>
                    <a:pt x="29" y="401"/>
                  </a:lnTo>
                  <a:cubicBezTo>
                    <a:pt x="1" y="420"/>
                    <a:pt x="1" y="457"/>
                    <a:pt x="29" y="485"/>
                  </a:cubicBezTo>
                  <a:cubicBezTo>
                    <a:pt x="38" y="494"/>
                    <a:pt x="47" y="503"/>
                    <a:pt x="66" y="503"/>
                  </a:cubicBezTo>
                  <a:cubicBezTo>
                    <a:pt x="84" y="503"/>
                    <a:pt x="94" y="494"/>
                    <a:pt x="112" y="485"/>
                  </a:cubicBezTo>
                  <a:lnTo>
                    <a:pt x="493" y="105"/>
                  </a:lnTo>
                  <a:cubicBezTo>
                    <a:pt x="511" y="77"/>
                    <a:pt x="511" y="40"/>
                    <a:pt x="493" y="21"/>
                  </a:cubicBezTo>
                  <a:cubicBezTo>
                    <a:pt x="479" y="7"/>
                    <a:pt x="462" y="0"/>
                    <a:pt x="4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2290125" y="2541725"/>
              <a:ext cx="9525" cy="9550"/>
            </a:xfrm>
            <a:custGeom>
              <a:avLst/>
              <a:gdLst/>
              <a:ahLst/>
              <a:cxnLst/>
              <a:rect l="l" t="t" r="r" b="b"/>
              <a:pathLst>
                <a:path w="381" h="382" extrusionOk="0">
                  <a:moveTo>
                    <a:pt x="0" y="381"/>
                  </a:moveTo>
                  <a:lnTo>
                    <a:pt x="381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2288500" y="2540275"/>
              <a:ext cx="12775" cy="12625"/>
            </a:xfrm>
            <a:custGeom>
              <a:avLst/>
              <a:gdLst/>
              <a:ahLst/>
              <a:cxnLst/>
              <a:rect l="l" t="t" r="r" b="b"/>
              <a:pathLst>
                <a:path w="511" h="505" extrusionOk="0">
                  <a:moveTo>
                    <a:pt x="447" y="1"/>
                  </a:moveTo>
                  <a:cubicBezTo>
                    <a:pt x="432" y="1"/>
                    <a:pt x="418" y="8"/>
                    <a:pt x="408" y="22"/>
                  </a:cubicBezTo>
                  <a:lnTo>
                    <a:pt x="28" y="402"/>
                  </a:lnTo>
                  <a:cubicBezTo>
                    <a:pt x="0" y="421"/>
                    <a:pt x="0" y="458"/>
                    <a:pt x="28" y="486"/>
                  </a:cubicBezTo>
                  <a:cubicBezTo>
                    <a:pt x="37" y="495"/>
                    <a:pt x="47" y="504"/>
                    <a:pt x="65" y="504"/>
                  </a:cubicBezTo>
                  <a:cubicBezTo>
                    <a:pt x="84" y="504"/>
                    <a:pt x="93" y="495"/>
                    <a:pt x="112" y="486"/>
                  </a:cubicBezTo>
                  <a:lnTo>
                    <a:pt x="492" y="96"/>
                  </a:lnTo>
                  <a:cubicBezTo>
                    <a:pt x="510" y="77"/>
                    <a:pt x="510" y="40"/>
                    <a:pt x="492" y="22"/>
                  </a:cubicBezTo>
                  <a:cubicBezTo>
                    <a:pt x="478" y="8"/>
                    <a:pt x="462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2265525" y="2541725"/>
              <a:ext cx="9550" cy="9550"/>
            </a:xfrm>
            <a:custGeom>
              <a:avLst/>
              <a:gdLst/>
              <a:ahLst/>
              <a:cxnLst/>
              <a:rect l="l" t="t" r="r" b="b"/>
              <a:pathLst>
                <a:path w="382" h="382" extrusionOk="0">
                  <a:moveTo>
                    <a:pt x="1" y="1"/>
                  </a:moveTo>
                  <a:lnTo>
                    <a:pt x="381" y="38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2263900" y="2540275"/>
              <a:ext cx="12800" cy="12625"/>
            </a:xfrm>
            <a:custGeom>
              <a:avLst/>
              <a:gdLst/>
              <a:ahLst/>
              <a:cxnLst/>
              <a:rect l="l" t="t" r="r" b="b"/>
              <a:pathLst>
                <a:path w="512" h="505" extrusionOk="0">
                  <a:moveTo>
                    <a:pt x="67" y="1"/>
                  </a:moveTo>
                  <a:cubicBezTo>
                    <a:pt x="52" y="1"/>
                    <a:pt x="38" y="8"/>
                    <a:pt x="29" y="22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409" y="486"/>
                  </a:lnTo>
                  <a:cubicBezTo>
                    <a:pt x="418" y="495"/>
                    <a:pt x="437" y="504"/>
                    <a:pt x="446" y="504"/>
                  </a:cubicBezTo>
                  <a:cubicBezTo>
                    <a:pt x="465" y="504"/>
                    <a:pt x="483" y="495"/>
                    <a:pt x="493" y="486"/>
                  </a:cubicBezTo>
                  <a:cubicBezTo>
                    <a:pt x="511" y="458"/>
                    <a:pt x="511" y="421"/>
                    <a:pt x="493" y="402"/>
                  </a:cubicBezTo>
                  <a:lnTo>
                    <a:pt x="112" y="22"/>
                  </a:lnTo>
                  <a:cubicBezTo>
                    <a:pt x="98" y="8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2290125" y="2566325"/>
              <a:ext cx="9525" cy="9525"/>
            </a:xfrm>
            <a:custGeom>
              <a:avLst/>
              <a:gdLst/>
              <a:ahLst/>
              <a:cxnLst/>
              <a:rect l="l" t="t" r="r" b="b"/>
              <a:pathLst>
                <a:path w="381" h="381" extrusionOk="0">
                  <a:moveTo>
                    <a:pt x="0" y="0"/>
                  </a:moveTo>
                  <a:lnTo>
                    <a:pt x="381" y="38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2288500" y="2564875"/>
              <a:ext cx="12775" cy="12600"/>
            </a:xfrm>
            <a:custGeom>
              <a:avLst/>
              <a:gdLst/>
              <a:ahLst/>
              <a:cxnLst/>
              <a:rect l="l" t="t" r="r" b="b"/>
              <a:pathLst>
                <a:path w="511" h="504" extrusionOk="0">
                  <a:moveTo>
                    <a:pt x="66" y="0"/>
                  </a:moveTo>
                  <a:cubicBezTo>
                    <a:pt x="51" y="0"/>
                    <a:pt x="37" y="7"/>
                    <a:pt x="28" y="21"/>
                  </a:cubicBezTo>
                  <a:cubicBezTo>
                    <a:pt x="0" y="40"/>
                    <a:pt x="0" y="77"/>
                    <a:pt x="28" y="105"/>
                  </a:cubicBezTo>
                  <a:lnTo>
                    <a:pt x="408" y="485"/>
                  </a:lnTo>
                  <a:cubicBezTo>
                    <a:pt x="418" y="494"/>
                    <a:pt x="436" y="503"/>
                    <a:pt x="446" y="503"/>
                  </a:cubicBezTo>
                  <a:cubicBezTo>
                    <a:pt x="464" y="503"/>
                    <a:pt x="483" y="494"/>
                    <a:pt x="492" y="485"/>
                  </a:cubicBezTo>
                  <a:cubicBezTo>
                    <a:pt x="510" y="457"/>
                    <a:pt x="510" y="420"/>
                    <a:pt x="492" y="401"/>
                  </a:cubicBezTo>
                  <a:lnTo>
                    <a:pt x="112" y="21"/>
                  </a:lnTo>
                  <a:cubicBezTo>
                    <a:pt x="98" y="7"/>
                    <a:pt x="81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2241175" y="2381700"/>
              <a:ext cx="19525" cy="19525"/>
            </a:xfrm>
            <a:custGeom>
              <a:avLst/>
              <a:gdLst/>
              <a:ahLst/>
              <a:cxnLst/>
              <a:rect l="l" t="t" r="r" b="b"/>
              <a:pathLst>
                <a:path w="781" h="781" extrusionOk="0">
                  <a:moveTo>
                    <a:pt x="390" y="112"/>
                  </a:moveTo>
                  <a:cubicBezTo>
                    <a:pt x="539" y="112"/>
                    <a:pt x="659" y="233"/>
                    <a:pt x="659" y="391"/>
                  </a:cubicBezTo>
                  <a:cubicBezTo>
                    <a:pt x="659" y="539"/>
                    <a:pt x="539" y="660"/>
                    <a:pt x="390" y="660"/>
                  </a:cubicBezTo>
                  <a:cubicBezTo>
                    <a:pt x="233" y="660"/>
                    <a:pt x="112" y="539"/>
                    <a:pt x="112" y="391"/>
                  </a:cubicBezTo>
                  <a:cubicBezTo>
                    <a:pt x="112" y="233"/>
                    <a:pt x="242" y="112"/>
                    <a:pt x="390" y="112"/>
                  </a:cubicBezTo>
                  <a:close/>
                  <a:moveTo>
                    <a:pt x="390" y="1"/>
                  </a:moveTo>
                  <a:cubicBezTo>
                    <a:pt x="177" y="1"/>
                    <a:pt x="1" y="177"/>
                    <a:pt x="1" y="391"/>
                  </a:cubicBezTo>
                  <a:cubicBezTo>
                    <a:pt x="1" y="604"/>
                    <a:pt x="177" y="780"/>
                    <a:pt x="390" y="780"/>
                  </a:cubicBezTo>
                  <a:cubicBezTo>
                    <a:pt x="604" y="780"/>
                    <a:pt x="780" y="604"/>
                    <a:pt x="780" y="391"/>
                  </a:cubicBezTo>
                  <a:cubicBezTo>
                    <a:pt x="780" y="177"/>
                    <a:pt x="604" y="1"/>
                    <a:pt x="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2330000" y="2906075"/>
              <a:ext cx="19525" cy="19500"/>
            </a:xfrm>
            <a:custGeom>
              <a:avLst/>
              <a:gdLst/>
              <a:ahLst/>
              <a:cxnLst/>
              <a:rect l="l" t="t" r="r" b="b"/>
              <a:pathLst>
                <a:path w="781" h="780" extrusionOk="0">
                  <a:moveTo>
                    <a:pt x="390" y="112"/>
                  </a:moveTo>
                  <a:cubicBezTo>
                    <a:pt x="539" y="112"/>
                    <a:pt x="659" y="232"/>
                    <a:pt x="659" y="390"/>
                  </a:cubicBezTo>
                  <a:cubicBezTo>
                    <a:pt x="659" y="539"/>
                    <a:pt x="539" y="659"/>
                    <a:pt x="390" y="659"/>
                  </a:cubicBezTo>
                  <a:cubicBezTo>
                    <a:pt x="233" y="659"/>
                    <a:pt x="112" y="539"/>
                    <a:pt x="112" y="390"/>
                  </a:cubicBezTo>
                  <a:cubicBezTo>
                    <a:pt x="112" y="232"/>
                    <a:pt x="233" y="112"/>
                    <a:pt x="390" y="112"/>
                  </a:cubicBezTo>
                  <a:close/>
                  <a:moveTo>
                    <a:pt x="390" y="0"/>
                  </a:moveTo>
                  <a:cubicBezTo>
                    <a:pt x="168" y="0"/>
                    <a:pt x="1" y="167"/>
                    <a:pt x="1" y="390"/>
                  </a:cubicBezTo>
                  <a:cubicBezTo>
                    <a:pt x="1" y="603"/>
                    <a:pt x="168" y="780"/>
                    <a:pt x="390" y="780"/>
                  </a:cubicBezTo>
                  <a:cubicBezTo>
                    <a:pt x="604" y="780"/>
                    <a:pt x="780" y="603"/>
                    <a:pt x="780" y="390"/>
                  </a:cubicBezTo>
                  <a:cubicBezTo>
                    <a:pt x="780" y="167"/>
                    <a:pt x="604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2228425" y="3186000"/>
              <a:ext cx="12550" cy="12775"/>
            </a:xfrm>
            <a:custGeom>
              <a:avLst/>
              <a:gdLst/>
              <a:ahLst/>
              <a:cxnLst/>
              <a:rect l="l" t="t" r="r" b="b"/>
              <a:pathLst>
                <a:path w="502" h="511" extrusionOk="0">
                  <a:moveTo>
                    <a:pt x="251" y="121"/>
                  </a:moveTo>
                  <a:cubicBezTo>
                    <a:pt x="325" y="121"/>
                    <a:pt x="390" y="177"/>
                    <a:pt x="390" y="251"/>
                  </a:cubicBezTo>
                  <a:cubicBezTo>
                    <a:pt x="390" y="325"/>
                    <a:pt x="325" y="390"/>
                    <a:pt x="251" y="390"/>
                  </a:cubicBezTo>
                  <a:cubicBezTo>
                    <a:pt x="177" y="390"/>
                    <a:pt x="121" y="334"/>
                    <a:pt x="121" y="251"/>
                  </a:cubicBezTo>
                  <a:cubicBezTo>
                    <a:pt x="121" y="177"/>
                    <a:pt x="177" y="121"/>
                    <a:pt x="251" y="121"/>
                  </a:cubicBezTo>
                  <a:close/>
                  <a:moveTo>
                    <a:pt x="251" y="0"/>
                  </a:moveTo>
                  <a:cubicBezTo>
                    <a:pt x="112" y="0"/>
                    <a:pt x="1" y="112"/>
                    <a:pt x="1" y="251"/>
                  </a:cubicBezTo>
                  <a:cubicBezTo>
                    <a:pt x="1" y="390"/>
                    <a:pt x="112" y="511"/>
                    <a:pt x="251" y="511"/>
                  </a:cubicBezTo>
                  <a:cubicBezTo>
                    <a:pt x="390" y="511"/>
                    <a:pt x="502" y="390"/>
                    <a:pt x="502" y="251"/>
                  </a:cubicBezTo>
                  <a:cubicBezTo>
                    <a:pt x="502" y="112"/>
                    <a:pt x="390" y="0"/>
                    <a:pt x="2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3"/>
            <p:cNvSpPr/>
            <p:nvPr/>
          </p:nvSpPr>
          <p:spPr>
            <a:xfrm>
              <a:off x="1942250" y="2555875"/>
              <a:ext cx="313575" cy="313575"/>
            </a:xfrm>
            <a:custGeom>
              <a:avLst/>
              <a:gdLst/>
              <a:ahLst/>
              <a:cxnLst/>
              <a:rect l="l" t="t" r="r" b="b"/>
              <a:pathLst>
                <a:path w="12543" h="12543" extrusionOk="0">
                  <a:moveTo>
                    <a:pt x="12496" y="5196"/>
                  </a:moveTo>
                  <a:lnTo>
                    <a:pt x="11995" y="3582"/>
                  </a:lnTo>
                  <a:cubicBezTo>
                    <a:pt x="11949" y="3452"/>
                    <a:pt x="11809" y="3377"/>
                    <a:pt x="11680" y="3424"/>
                  </a:cubicBezTo>
                  <a:lnTo>
                    <a:pt x="10641" y="3748"/>
                  </a:lnTo>
                  <a:cubicBezTo>
                    <a:pt x="10529" y="3786"/>
                    <a:pt x="10418" y="3739"/>
                    <a:pt x="10353" y="3646"/>
                  </a:cubicBezTo>
                  <a:cubicBezTo>
                    <a:pt x="10130" y="3294"/>
                    <a:pt x="9861" y="2988"/>
                    <a:pt x="9564" y="2710"/>
                  </a:cubicBezTo>
                  <a:cubicBezTo>
                    <a:pt x="9481" y="2635"/>
                    <a:pt x="9462" y="2505"/>
                    <a:pt x="9518" y="2413"/>
                  </a:cubicBezTo>
                  <a:lnTo>
                    <a:pt x="10019" y="1439"/>
                  </a:lnTo>
                  <a:cubicBezTo>
                    <a:pt x="10084" y="1318"/>
                    <a:pt x="10028" y="1170"/>
                    <a:pt x="9908" y="1105"/>
                  </a:cubicBezTo>
                  <a:lnTo>
                    <a:pt x="8414" y="325"/>
                  </a:lnTo>
                  <a:cubicBezTo>
                    <a:pt x="8284" y="260"/>
                    <a:pt x="8136" y="307"/>
                    <a:pt x="8071" y="437"/>
                  </a:cubicBezTo>
                  <a:lnTo>
                    <a:pt x="7570" y="1402"/>
                  </a:lnTo>
                  <a:cubicBezTo>
                    <a:pt x="7524" y="1504"/>
                    <a:pt x="7412" y="1550"/>
                    <a:pt x="7301" y="1531"/>
                  </a:cubicBezTo>
                  <a:cubicBezTo>
                    <a:pt x="6902" y="1448"/>
                    <a:pt x="6494" y="1411"/>
                    <a:pt x="6076" y="1420"/>
                  </a:cubicBezTo>
                  <a:cubicBezTo>
                    <a:pt x="5965" y="1429"/>
                    <a:pt x="5863" y="1355"/>
                    <a:pt x="5835" y="1253"/>
                  </a:cubicBezTo>
                  <a:lnTo>
                    <a:pt x="5501" y="214"/>
                  </a:lnTo>
                  <a:cubicBezTo>
                    <a:pt x="5464" y="75"/>
                    <a:pt x="5325" y="1"/>
                    <a:pt x="5186" y="47"/>
                  </a:cubicBezTo>
                  <a:lnTo>
                    <a:pt x="3581" y="557"/>
                  </a:lnTo>
                  <a:cubicBezTo>
                    <a:pt x="3451" y="594"/>
                    <a:pt x="3377" y="734"/>
                    <a:pt x="3414" y="873"/>
                  </a:cubicBezTo>
                  <a:lnTo>
                    <a:pt x="3748" y="1912"/>
                  </a:lnTo>
                  <a:cubicBezTo>
                    <a:pt x="3776" y="2014"/>
                    <a:pt x="3739" y="2134"/>
                    <a:pt x="3646" y="2190"/>
                  </a:cubicBezTo>
                  <a:cubicBezTo>
                    <a:pt x="3293" y="2422"/>
                    <a:pt x="2978" y="2682"/>
                    <a:pt x="2700" y="2979"/>
                  </a:cubicBezTo>
                  <a:cubicBezTo>
                    <a:pt x="2625" y="3062"/>
                    <a:pt x="2505" y="3081"/>
                    <a:pt x="2403" y="3034"/>
                  </a:cubicBezTo>
                  <a:lnTo>
                    <a:pt x="1438" y="2533"/>
                  </a:lnTo>
                  <a:cubicBezTo>
                    <a:pt x="1317" y="2468"/>
                    <a:pt x="1169" y="2515"/>
                    <a:pt x="1104" y="2635"/>
                  </a:cubicBezTo>
                  <a:lnTo>
                    <a:pt x="325" y="4138"/>
                  </a:lnTo>
                  <a:cubicBezTo>
                    <a:pt x="260" y="4259"/>
                    <a:pt x="306" y="4407"/>
                    <a:pt x="427" y="4472"/>
                  </a:cubicBezTo>
                  <a:lnTo>
                    <a:pt x="1401" y="4973"/>
                  </a:lnTo>
                  <a:cubicBezTo>
                    <a:pt x="1494" y="5029"/>
                    <a:pt x="1549" y="5140"/>
                    <a:pt x="1531" y="5251"/>
                  </a:cubicBezTo>
                  <a:cubicBezTo>
                    <a:pt x="1438" y="5641"/>
                    <a:pt x="1401" y="6058"/>
                    <a:pt x="1419" y="6467"/>
                  </a:cubicBezTo>
                  <a:cubicBezTo>
                    <a:pt x="1429" y="6578"/>
                    <a:pt x="1355" y="6680"/>
                    <a:pt x="1243" y="6717"/>
                  </a:cubicBezTo>
                  <a:lnTo>
                    <a:pt x="204" y="7042"/>
                  </a:lnTo>
                  <a:cubicBezTo>
                    <a:pt x="74" y="7088"/>
                    <a:pt x="0" y="7227"/>
                    <a:pt x="47" y="7357"/>
                  </a:cubicBezTo>
                  <a:lnTo>
                    <a:pt x="557" y="8971"/>
                  </a:lnTo>
                  <a:cubicBezTo>
                    <a:pt x="594" y="9101"/>
                    <a:pt x="733" y="9175"/>
                    <a:pt x="863" y="9129"/>
                  </a:cubicBezTo>
                  <a:lnTo>
                    <a:pt x="1902" y="8804"/>
                  </a:lnTo>
                  <a:cubicBezTo>
                    <a:pt x="2013" y="8767"/>
                    <a:pt x="2134" y="8804"/>
                    <a:pt x="2189" y="8906"/>
                  </a:cubicBezTo>
                  <a:cubicBezTo>
                    <a:pt x="2412" y="9250"/>
                    <a:pt x="2681" y="9565"/>
                    <a:pt x="2978" y="9843"/>
                  </a:cubicBezTo>
                  <a:cubicBezTo>
                    <a:pt x="3061" y="9917"/>
                    <a:pt x="3080" y="10038"/>
                    <a:pt x="3034" y="10140"/>
                  </a:cubicBezTo>
                  <a:lnTo>
                    <a:pt x="2523" y="11105"/>
                  </a:lnTo>
                  <a:cubicBezTo>
                    <a:pt x="2468" y="11225"/>
                    <a:pt x="2514" y="11383"/>
                    <a:pt x="2635" y="11448"/>
                  </a:cubicBezTo>
                  <a:lnTo>
                    <a:pt x="4128" y="12227"/>
                  </a:lnTo>
                  <a:cubicBezTo>
                    <a:pt x="4258" y="12283"/>
                    <a:pt x="4407" y="12237"/>
                    <a:pt x="4472" y="12116"/>
                  </a:cubicBezTo>
                  <a:lnTo>
                    <a:pt x="4972" y="11151"/>
                  </a:lnTo>
                  <a:cubicBezTo>
                    <a:pt x="5028" y="11049"/>
                    <a:pt x="5139" y="10994"/>
                    <a:pt x="5241" y="11021"/>
                  </a:cubicBezTo>
                  <a:cubicBezTo>
                    <a:pt x="5640" y="11105"/>
                    <a:pt x="6049" y="11142"/>
                    <a:pt x="6466" y="11123"/>
                  </a:cubicBezTo>
                  <a:cubicBezTo>
                    <a:pt x="6577" y="11123"/>
                    <a:pt x="6679" y="11198"/>
                    <a:pt x="6716" y="11300"/>
                  </a:cubicBezTo>
                  <a:lnTo>
                    <a:pt x="7041" y="12339"/>
                  </a:lnTo>
                  <a:cubicBezTo>
                    <a:pt x="7078" y="12469"/>
                    <a:pt x="7227" y="12543"/>
                    <a:pt x="7357" y="12506"/>
                  </a:cubicBezTo>
                  <a:lnTo>
                    <a:pt x="8961" y="11995"/>
                  </a:lnTo>
                  <a:cubicBezTo>
                    <a:pt x="9101" y="11949"/>
                    <a:pt x="9166" y="11810"/>
                    <a:pt x="9128" y="11680"/>
                  </a:cubicBezTo>
                  <a:lnTo>
                    <a:pt x="8804" y="10641"/>
                  </a:lnTo>
                  <a:cubicBezTo>
                    <a:pt x="8767" y="10539"/>
                    <a:pt x="8804" y="10418"/>
                    <a:pt x="8896" y="10353"/>
                  </a:cubicBezTo>
                  <a:cubicBezTo>
                    <a:pt x="9249" y="10131"/>
                    <a:pt x="9564" y="9871"/>
                    <a:pt x="9843" y="9565"/>
                  </a:cubicBezTo>
                  <a:cubicBezTo>
                    <a:pt x="9917" y="9481"/>
                    <a:pt x="10038" y="9463"/>
                    <a:pt x="10140" y="9519"/>
                  </a:cubicBezTo>
                  <a:lnTo>
                    <a:pt x="11104" y="10020"/>
                  </a:lnTo>
                  <a:cubicBezTo>
                    <a:pt x="11225" y="10084"/>
                    <a:pt x="11373" y="10038"/>
                    <a:pt x="11438" y="9917"/>
                  </a:cubicBezTo>
                  <a:lnTo>
                    <a:pt x="12218" y="8415"/>
                  </a:lnTo>
                  <a:cubicBezTo>
                    <a:pt x="12282" y="8294"/>
                    <a:pt x="12236" y="8136"/>
                    <a:pt x="12116" y="8081"/>
                  </a:cubicBezTo>
                  <a:lnTo>
                    <a:pt x="11141" y="7570"/>
                  </a:lnTo>
                  <a:cubicBezTo>
                    <a:pt x="11049" y="7524"/>
                    <a:pt x="10993" y="7413"/>
                    <a:pt x="11012" y="7301"/>
                  </a:cubicBezTo>
                  <a:cubicBezTo>
                    <a:pt x="11104" y="6903"/>
                    <a:pt x="11141" y="6494"/>
                    <a:pt x="11123" y="6077"/>
                  </a:cubicBezTo>
                  <a:cubicBezTo>
                    <a:pt x="11114" y="5966"/>
                    <a:pt x="11188" y="5873"/>
                    <a:pt x="11299" y="5836"/>
                  </a:cubicBezTo>
                  <a:lnTo>
                    <a:pt x="12338" y="5511"/>
                  </a:lnTo>
                  <a:cubicBezTo>
                    <a:pt x="12468" y="5465"/>
                    <a:pt x="12542" y="5326"/>
                    <a:pt x="12496" y="5196"/>
                  </a:cubicBezTo>
                  <a:close/>
                  <a:moveTo>
                    <a:pt x="7088" y="8869"/>
                  </a:moveTo>
                  <a:cubicBezTo>
                    <a:pt x="5371" y="9361"/>
                    <a:pt x="3637" y="8211"/>
                    <a:pt x="3423" y="6439"/>
                  </a:cubicBezTo>
                  <a:cubicBezTo>
                    <a:pt x="3247" y="5047"/>
                    <a:pt x="4138" y="3711"/>
                    <a:pt x="5483" y="3331"/>
                  </a:cubicBezTo>
                  <a:cubicBezTo>
                    <a:pt x="7199" y="2839"/>
                    <a:pt x="8934" y="3990"/>
                    <a:pt x="9147" y="5752"/>
                  </a:cubicBezTo>
                  <a:cubicBezTo>
                    <a:pt x="9314" y="7144"/>
                    <a:pt x="8433" y="8480"/>
                    <a:pt x="7088" y="88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3"/>
            <p:cNvSpPr/>
            <p:nvPr/>
          </p:nvSpPr>
          <p:spPr>
            <a:xfrm>
              <a:off x="1942250" y="2548100"/>
              <a:ext cx="313575" cy="312075"/>
            </a:xfrm>
            <a:custGeom>
              <a:avLst/>
              <a:gdLst/>
              <a:ahLst/>
              <a:cxnLst/>
              <a:rect l="l" t="t" r="r" b="b"/>
              <a:pathLst>
                <a:path w="12543" h="12483" extrusionOk="0">
                  <a:moveTo>
                    <a:pt x="6281" y="3179"/>
                  </a:moveTo>
                  <a:cubicBezTo>
                    <a:pt x="7703" y="3179"/>
                    <a:pt x="8967" y="4225"/>
                    <a:pt x="9147" y="5720"/>
                  </a:cubicBezTo>
                  <a:cubicBezTo>
                    <a:pt x="9314" y="7112"/>
                    <a:pt x="8433" y="8447"/>
                    <a:pt x="7088" y="8837"/>
                  </a:cubicBezTo>
                  <a:cubicBezTo>
                    <a:pt x="6820" y="8912"/>
                    <a:pt x="6552" y="8948"/>
                    <a:pt x="6289" y="8948"/>
                  </a:cubicBezTo>
                  <a:cubicBezTo>
                    <a:pt x="4867" y="8948"/>
                    <a:pt x="3603" y="7902"/>
                    <a:pt x="3423" y="6406"/>
                  </a:cubicBezTo>
                  <a:cubicBezTo>
                    <a:pt x="3247" y="5015"/>
                    <a:pt x="4138" y="3679"/>
                    <a:pt x="5483" y="3290"/>
                  </a:cubicBezTo>
                  <a:cubicBezTo>
                    <a:pt x="5750" y="3214"/>
                    <a:pt x="6019" y="3179"/>
                    <a:pt x="6281" y="3179"/>
                  </a:cubicBezTo>
                  <a:close/>
                  <a:moveTo>
                    <a:pt x="5270" y="1"/>
                  </a:moveTo>
                  <a:cubicBezTo>
                    <a:pt x="5242" y="1"/>
                    <a:pt x="5214" y="5"/>
                    <a:pt x="5186" y="15"/>
                  </a:cubicBezTo>
                  <a:lnTo>
                    <a:pt x="3581" y="525"/>
                  </a:lnTo>
                  <a:cubicBezTo>
                    <a:pt x="3451" y="562"/>
                    <a:pt x="3377" y="701"/>
                    <a:pt x="3414" y="840"/>
                  </a:cubicBezTo>
                  <a:lnTo>
                    <a:pt x="3748" y="1879"/>
                  </a:lnTo>
                  <a:cubicBezTo>
                    <a:pt x="3776" y="1982"/>
                    <a:pt x="3739" y="2102"/>
                    <a:pt x="3646" y="2158"/>
                  </a:cubicBezTo>
                  <a:cubicBezTo>
                    <a:pt x="3293" y="2380"/>
                    <a:pt x="2978" y="2649"/>
                    <a:pt x="2700" y="2946"/>
                  </a:cubicBezTo>
                  <a:cubicBezTo>
                    <a:pt x="2652" y="3000"/>
                    <a:pt x="2585" y="3027"/>
                    <a:pt x="2516" y="3027"/>
                  </a:cubicBezTo>
                  <a:cubicBezTo>
                    <a:pt x="2478" y="3027"/>
                    <a:pt x="2439" y="3019"/>
                    <a:pt x="2403" y="3002"/>
                  </a:cubicBezTo>
                  <a:lnTo>
                    <a:pt x="1438" y="2501"/>
                  </a:lnTo>
                  <a:cubicBezTo>
                    <a:pt x="1401" y="2481"/>
                    <a:pt x="1361" y="2472"/>
                    <a:pt x="1322" y="2472"/>
                  </a:cubicBezTo>
                  <a:cubicBezTo>
                    <a:pt x="1234" y="2472"/>
                    <a:pt x="1149" y="2520"/>
                    <a:pt x="1104" y="2603"/>
                  </a:cubicBezTo>
                  <a:lnTo>
                    <a:pt x="325" y="4106"/>
                  </a:lnTo>
                  <a:cubicBezTo>
                    <a:pt x="260" y="4226"/>
                    <a:pt x="306" y="4375"/>
                    <a:pt x="427" y="4440"/>
                  </a:cubicBezTo>
                  <a:lnTo>
                    <a:pt x="1401" y="4941"/>
                  </a:lnTo>
                  <a:cubicBezTo>
                    <a:pt x="1494" y="4996"/>
                    <a:pt x="1549" y="5108"/>
                    <a:pt x="1531" y="5210"/>
                  </a:cubicBezTo>
                  <a:cubicBezTo>
                    <a:pt x="1438" y="5609"/>
                    <a:pt x="1401" y="6026"/>
                    <a:pt x="1419" y="6434"/>
                  </a:cubicBezTo>
                  <a:cubicBezTo>
                    <a:pt x="1429" y="6546"/>
                    <a:pt x="1355" y="6648"/>
                    <a:pt x="1243" y="6685"/>
                  </a:cubicBezTo>
                  <a:lnTo>
                    <a:pt x="204" y="7009"/>
                  </a:lnTo>
                  <a:cubicBezTo>
                    <a:pt x="74" y="7056"/>
                    <a:pt x="0" y="7195"/>
                    <a:pt x="47" y="7325"/>
                  </a:cubicBezTo>
                  <a:lnTo>
                    <a:pt x="557" y="8930"/>
                  </a:lnTo>
                  <a:cubicBezTo>
                    <a:pt x="587" y="9043"/>
                    <a:pt x="685" y="9107"/>
                    <a:pt x="790" y="9107"/>
                  </a:cubicBezTo>
                  <a:cubicBezTo>
                    <a:pt x="814" y="9107"/>
                    <a:pt x="839" y="9104"/>
                    <a:pt x="863" y="9097"/>
                  </a:cubicBezTo>
                  <a:lnTo>
                    <a:pt x="1902" y="8772"/>
                  </a:lnTo>
                  <a:cubicBezTo>
                    <a:pt x="1931" y="8762"/>
                    <a:pt x="1960" y="8758"/>
                    <a:pt x="1989" y="8758"/>
                  </a:cubicBezTo>
                  <a:cubicBezTo>
                    <a:pt x="2071" y="8758"/>
                    <a:pt x="2148" y="8796"/>
                    <a:pt x="2189" y="8865"/>
                  </a:cubicBezTo>
                  <a:cubicBezTo>
                    <a:pt x="2412" y="9217"/>
                    <a:pt x="2681" y="9533"/>
                    <a:pt x="2978" y="9811"/>
                  </a:cubicBezTo>
                  <a:cubicBezTo>
                    <a:pt x="3061" y="9885"/>
                    <a:pt x="3080" y="10006"/>
                    <a:pt x="3034" y="10108"/>
                  </a:cubicBezTo>
                  <a:lnTo>
                    <a:pt x="2523" y="11073"/>
                  </a:lnTo>
                  <a:cubicBezTo>
                    <a:pt x="2468" y="11193"/>
                    <a:pt x="2514" y="11351"/>
                    <a:pt x="2635" y="11407"/>
                  </a:cubicBezTo>
                  <a:lnTo>
                    <a:pt x="4128" y="12186"/>
                  </a:lnTo>
                  <a:cubicBezTo>
                    <a:pt x="4168" y="12206"/>
                    <a:pt x="4210" y="12215"/>
                    <a:pt x="4250" y="12215"/>
                  </a:cubicBezTo>
                  <a:cubicBezTo>
                    <a:pt x="4342" y="12215"/>
                    <a:pt x="4427" y="12167"/>
                    <a:pt x="4472" y="12084"/>
                  </a:cubicBezTo>
                  <a:lnTo>
                    <a:pt x="4972" y="11119"/>
                  </a:lnTo>
                  <a:cubicBezTo>
                    <a:pt x="5018" y="11035"/>
                    <a:pt x="5103" y="10982"/>
                    <a:pt x="5188" y="10982"/>
                  </a:cubicBezTo>
                  <a:cubicBezTo>
                    <a:pt x="5206" y="10982"/>
                    <a:pt x="5224" y="10984"/>
                    <a:pt x="5241" y="10989"/>
                  </a:cubicBezTo>
                  <a:cubicBezTo>
                    <a:pt x="5573" y="11059"/>
                    <a:pt x="5911" y="11096"/>
                    <a:pt x="6255" y="11096"/>
                  </a:cubicBezTo>
                  <a:cubicBezTo>
                    <a:pt x="6325" y="11096"/>
                    <a:pt x="6395" y="11094"/>
                    <a:pt x="6466" y="11091"/>
                  </a:cubicBezTo>
                  <a:cubicBezTo>
                    <a:pt x="6577" y="11091"/>
                    <a:pt x="6679" y="11156"/>
                    <a:pt x="6716" y="11267"/>
                  </a:cubicBezTo>
                  <a:lnTo>
                    <a:pt x="7041" y="12306"/>
                  </a:lnTo>
                  <a:cubicBezTo>
                    <a:pt x="7072" y="12414"/>
                    <a:pt x="7178" y="12483"/>
                    <a:pt x="7288" y="12483"/>
                  </a:cubicBezTo>
                  <a:cubicBezTo>
                    <a:pt x="7311" y="12483"/>
                    <a:pt x="7334" y="12480"/>
                    <a:pt x="7357" y="12473"/>
                  </a:cubicBezTo>
                  <a:lnTo>
                    <a:pt x="8961" y="11963"/>
                  </a:lnTo>
                  <a:cubicBezTo>
                    <a:pt x="9101" y="11917"/>
                    <a:pt x="9166" y="11778"/>
                    <a:pt x="9128" y="11648"/>
                  </a:cubicBezTo>
                  <a:lnTo>
                    <a:pt x="8804" y="10609"/>
                  </a:lnTo>
                  <a:cubicBezTo>
                    <a:pt x="8767" y="10497"/>
                    <a:pt x="8804" y="10386"/>
                    <a:pt x="8896" y="10321"/>
                  </a:cubicBezTo>
                  <a:cubicBezTo>
                    <a:pt x="9249" y="10099"/>
                    <a:pt x="9564" y="9830"/>
                    <a:pt x="9843" y="9533"/>
                  </a:cubicBezTo>
                  <a:cubicBezTo>
                    <a:pt x="9888" y="9481"/>
                    <a:pt x="9952" y="9455"/>
                    <a:pt x="10017" y="9455"/>
                  </a:cubicBezTo>
                  <a:cubicBezTo>
                    <a:pt x="10058" y="9455"/>
                    <a:pt x="10100" y="9465"/>
                    <a:pt x="10140" y="9486"/>
                  </a:cubicBezTo>
                  <a:lnTo>
                    <a:pt x="11104" y="9987"/>
                  </a:lnTo>
                  <a:cubicBezTo>
                    <a:pt x="11141" y="10007"/>
                    <a:pt x="11180" y="10016"/>
                    <a:pt x="11219" y="10016"/>
                  </a:cubicBezTo>
                  <a:cubicBezTo>
                    <a:pt x="11307" y="10016"/>
                    <a:pt x="11393" y="9966"/>
                    <a:pt x="11438" y="9876"/>
                  </a:cubicBezTo>
                  <a:lnTo>
                    <a:pt x="12218" y="8382"/>
                  </a:lnTo>
                  <a:cubicBezTo>
                    <a:pt x="12282" y="8262"/>
                    <a:pt x="12236" y="8104"/>
                    <a:pt x="12116" y="8039"/>
                  </a:cubicBezTo>
                  <a:lnTo>
                    <a:pt x="11141" y="7538"/>
                  </a:lnTo>
                  <a:cubicBezTo>
                    <a:pt x="11049" y="7492"/>
                    <a:pt x="10993" y="7381"/>
                    <a:pt x="11012" y="7269"/>
                  </a:cubicBezTo>
                  <a:cubicBezTo>
                    <a:pt x="11104" y="6870"/>
                    <a:pt x="11141" y="6462"/>
                    <a:pt x="11123" y="6045"/>
                  </a:cubicBezTo>
                  <a:cubicBezTo>
                    <a:pt x="11114" y="5933"/>
                    <a:pt x="11188" y="5831"/>
                    <a:pt x="11299" y="5804"/>
                  </a:cubicBezTo>
                  <a:lnTo>
                    <a:pt x="12338" y="5470"/>
                  </a:lnTo>
                  <a:cubicBezTo>
                    <a:pt x="12468" y="5432"/>
                    <a:pt x="12542" y="5293"/>
                    <a:pt x="12496" y="5154"/>
                  </a:cubicBezTo>
                  <a:lnTo>
                    <a:pt x="11995" y="3549"/>
                  </a:lnTo>
                  <a:cubicBezTo>
                    <a:pt x="11957" y="3442"/>
                    <a:pt x="11855" y="3373"/>
                    <a:pt x="11748" y="3373"/>
                  </a:cubicBezTo>
                  <a:cubicBezTo>
                    <a:pt x="11725" y="3373"/>
                    <a:pt x="11702" y="3376"/>
                    <a:pt x="11680" y="3382"/>
                  </a:cubicBezTo>
                  <a:lnTo>
                    <a:pt x="10641" y="3716"/>
                  </a:lnTo>
                  <a:cubicBezTo>
                    <a:pt x="10616" y="3722"/>
                    <a:pt x="10592" y="3725"/>
                    <a:pt x="10568" y="3725"/>
                  </a:cubicBezTo>
                  <a:cubicBezTo>
                    <a:pt x="10483" y="3725"/>
                    <a:pt x="10404" y="3687"/>
                    <a:pt x="10353" y="3614"/>
                  </a:cubicBezTo>
                  <a:cubicBezTo>
                    <a:pt x="10130" y="3262"/>
                    <a:pt x="9861" y="2946"/>
                    <a:pt x="9564" y="2677"/>
                  </a:cubicBezTo>
                  <a:cubicBezTo>
                    <a:pt x="9481" y="2594"/>
                    <a:pt x="9462" y="2473"/>
                    <a:pt x="9518" y="2380"/>
                  </a:cubicBezTo>
                  <a:lnTo>
                    <a:pt x="10019" y="1406"/>
                  </a:lnTo>
                  <a:cubicBezTo>
                    <a:pt x="10084" y="1286"/>
                    <a:pt x="10028" y="1137"/>
                    <a:pt x="9908" y="1072"/>
                  </a:cubicBezTo>
                  <a:lnTo>
                    <a:pt x="8414" y="293"/>
                  </a:lnTo>
                  <a:cubicBezTo>
                    <a:pt x="8374" y="273"/>
                    <a:pt x="8333" y="264"/>
                    <a:pt x="8292" y="264"/>
                  </a:cubicBezTo>
                  <a:cubicBezTo>
                    <a:pt x="8201" y="264"/>
                    <a:pt x="8116" y="312"/>
                    <a:pt x="8071" y="395"/>
                  </a:cubicBezTo>
                  <a:lnTo>
                    <a:pt x="7570" y="1369"/>
                  </a:lnTo>
                  <a:cubicBezTo>
                    <a:pt x="7530" y="1450"/>
                    <a:pt x="7440" y="1503"/>
                    <a:pt x="7344" y="1503"/>
                  </a:cubicBezTo>
                  <a:cubicBezTo>
                    <a:pt x="7330" y="1503"/>
                    <a:pt x="7315" y="1502"/>
                    <a:pt x="7301" y="1499"/>
                  </a:cubicBezTo>
                  <a:cubicBezTo>
                    <a:pt x="6950" y="1417"/>
                    <a:pt x="6591" y="1386"/>
                    <a:pt x="6226" y="1386"/>
                  </a:cubicBezTo>
                  <a:cubicBezTo>
                    <a:pt x="6176" y="1386"/>
                    <a:pt x="6126" y="1387"/>
                    <a:pt x="6076" y="1388"/>
                  </a:cubicBezTo>
                  <a:cubicBezTo>
                    <a:pt x="6070" y="1388"/>
                    <a:pt x="6064" y="1389"/>
                    <a:pt x="6058" y="1389"/>
                  </a:cubicBezTo>
                  <a:cubicBezTo>
                    <a:pt x="5954" y="1389"/>
                    <a:pt x="5861" y="1317"/>
                    <a:pt x="5835" y="1212"/>
                  </a:cubicBezTo>
                  <a:lnTo>
                    <a:pt x="5501" y="173"/>
                  </a:lnTo>
                  <a:cubicBezTo>
                    <a:pt x="5472" y="69"/>
                    <a:pt x="5377" y="1"/>
                    <a:pt x="52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3"/>
            <p:cNvSpPr/>
            <p:nvPr/>
          </p:nvSpPr>
          <p:spPr>
            <a:xfrm>
              <a:off x="1942925" y="2533050"/>
              <a:ext cx="313600" cy="311950"/>
            </a:xfrm>
            <a:custGeom>
              <a:avLst/>
              <a:gdLst/>
              <a:ahLst/>
              <a:cxnLst/>
              <a:rect l="l" t="t" r="r" b="b"/>
              <a:pathLst>
                <a:path w="12544" h="12478" extrusionOk="0">
                  <a:moveTo>
                    <a:pt x="6287" y="3341"/>
                  </a:moveTo>
                  <a:cubicBezTo>
                    <a:pt x="7702" y="3341"/>
                    <a:pt x="8968" y="4392"/>
                    <a:pt x="9148" y="5877"/>
                  </a:cubicBezTo>
                  <a:cubicBezTo>
                    <a:pt x="9315" y="7268"/>
                    <a:pt x="8433" y="8604"/>
                    <a:pt x="7088" y="8994"/>
                  </a:cubicBezTo>
                  <a:cubicBezTo>
                    <a:pt x="6818" y="9071"/>
                    <a:pt x="6548" y="9108"/>
                    <a:pt x="6283" y="9108"/>
                  </a:cubicBezTo>
                  <a:cubicBezTo>
                    <a:pt x="4864" y="9108"/>
                    <a:pt x="3604" y="8056"/>
                    <a:pt x="3424" y="6563"/>
                  </a:cubicBezTo>
                  <a:cubicBezTo>
                    <a:pt x="3248" y="5172"/>
                    <a:pt x="4138" y="3836"/>
                    <a:pt x="5484" y="3456"/>
                  </a:cubicBezTo>
                  <a:cubicBezTo>
                    <a:pt x="5752" y="3378"/>
                    <a:pt x="6022" y="3341"/>
                    <a:pt x="6287" y="3341"/>
                  </a:cubicBezTo>
                  <a:close/>
                  <a:moveTo>
                    <a:pt x="5271" y="0"/>
                  </a:moveTo>
                  <a:cubicBezTo>
                    <a:pt x="5243" y="0"/>
                    <a:pt x="5215" y="4"/>
                    <a:pt x="5187" y="14"/>
                  </a:cubicBezTo>
                  <a:lnTo>
                    <a:pt x="3582" y="524"/>
                  </a:lnTo>
                  <a:cubicBezTo>
                    <a:pt x="3452" y="561"/>
                    <a:pt x="3378" y="700"/>
                    <a:pt x="3415" y="840"/>
                  </a:cubicBezTo>
                  <a:lnTo>
                    <a:pt x="3749" y="1879"/>
                  </a:lnTo>
                  <a:cubicBezTo>
                    <a:pt x="3777" y="1981"/>
                    <a:pt x="3739" y="2101"/>
                    <a:pt x="3647" y="2157"/>
                  </a:cubicBezTo>
                  <a:cubicBezTo>
                    <a:pt x="3294" y="2379"/>
                    <a:pt x="2979" y="2648"/>
                    <a:pt x="2700" y="2945"/>
                  </a:cubicBezTo>
                  <a:cubicBezTo>
                    <a:pt x="2653" y="2999"/>
                    <a:pt x="2586" y="3026"/>
                    <a:pt x="2517" y="3026"/>
                  </a:cubicBezTo>
                  <a:cubicBezTo>
                    <a:pt x="2479" y="3026"/>
                    <a:pt x="2440" y="3018"/>
                    <a:pt x="2404" y="3001"/>
                  </a:cubicBezTo>
                  <a:lnTo>
                    <a:pt x="1439" y="2500"/>
                  </a:lnTo>
                  <a:cubicBezTo>
                    <a:pt x="1402" y="2480"/>
                    <a:pt x="1362" y="2471"/>
                    <a:pt x="1323" y="2471"/>
                  </a:cubicBezTo>
                  <a:cubicBezTo>
                    <a:pt x="1235" y="2471"/>
                    <a:pt x="1150" y="2519"/>
                    <a:pt x="1105" y="2602"/>
                  </a:cubicBezTo>
                  <a:lnTo>
                    <a:pt x="326" y="4096"/>
                  </a:lnTo>
                  <a:cubicBezTo>
                    <a:pt x="261" y="4225"/>
                    <a:pt x="307" y="4374"/>
                    <a:pt x="428" y="4439"/>
                  </a:cubicBezTo>
                  <a:lnTo>
                    <a:pt x="1402" y="4940"/>
                  </a:lnTo>
                  <a:cubicBezTo>
                    <a:pt x="1495" y="4995"/>
                    <a:pt x="1550" y="5107"/>
                    <a:pt x="1532" y="5209"/>
                  </a:cubicBezTo>
                  <a:cubicBezTo>
                    <a:pt x="1439" y="5608"/>
                    <a:pt x="1402" y="6016"/>
                    <a:pt x="1420" y="6433"/>
                  </a:cubicBezTo>
                  <a:cubicBezTo>
                    <a:pt x="1430" y="6545"/>
                    <a:pt x="1355" y="6647"/>
                    <a:pt x="1244" y="6684"/>
                  </a:cubicBezTo>
                  <a:lnTo>
                    <a:pt x="205" y="7008"/>
                  </a:lnTo>
                  <a:cubicBezTo>
                    <a:pt x="75" y="7046"/>
                    <a:pt x="1" y="7194"/>
                    <a:pt x="47" y="7324"/>
                  </a:cubicBezTo>
                  <a:lnTo>
                    <a:pt x="558" y="8929"/>
                  </a:lnTo>
                  <a:cubicBezTo>
                    <a:pt x="588" y="9042"/>
                    <a:pt x="685" y="9106"/>
                    <a:pt x="791" y="9106"/>
                  </a:cubicBezTo>
                  <a:cubicBezTo>
                    <a:pt x="815" y="9106"/>
                    <a:pt x="839" y="9103"/>
                    <a:pt x="864" y="9096"/>
                  </a:cubicBezTo>
                  <a:lnTo>
                    <a:pt x="1903" y="8771"/>
                  </a:lnTo>
                  <a:cubicBezTo>
                    <a:pt x="1931" y="8761"/>
                    <a:pt x="1961" y="8757"/>
                    <a:pt x="1990" y="8757"/>
                  </a:cubicBezTo>
                  <a:cubicBezTo>
                    <a:pt x="2072" y="8757"/>
                    <a:pt x="2149" y="8795"/>
                    <a:pt x="2190" y="8864"/>
                  </a:cubicBezTo>
                  <a:cubicBezTo>
                    <a:pt x="2413" y="9216"/>
                    <a:pt x="2682" y="9532"/>
                    <a:pt x="2979" y="9810"/>
                  </a:cubicBezTo>
                  <a:cubicBezTo>
                    <a:pt x="3062" y="9884"/>
                    <a:pt x="3081" y="10005"/>
                    <a:pt x="3034" y="10107"/>
                  </a:cubicBezTo>
                  <a:lnTo>
                    <a:pt x="2524" y="11072"/>
                  </a:lnTo>
                  <a:cubicBezTo>
                    <a:pt x="2469" y="11192"/>
                    <a:pt x="2515" y="11341"/>
                    <a:pt x="2636" y="11406"/>
                  </a:cubicBezTo>
                  <a:lnTo>
                    <a:pt x="4129" y="12185"/>
                  </a:lnTo>
                  <a:cubicBezTo>
                    <a:pt x="4169" y="12205"/>
                    <a:pt x="4211" y="12214"/>
                    <a:pt x="4251" y="12214"/>
                  </a:cubicBezTo>
                  <a:cubicBezTo>
                    <a:pt x="4342" y="12214"/>
                    <a:pt x="4427" y="12166"/>
                    <a:pt x="4472" y="12083"/>
                  </a:cubicBezTo>
                  <a:lnTo>
                    <a:pt x="4973" y="11109"/>
                  </a:lnTo>
                  <a:cubicBezTo>
                    <a:pt x="5022" y="11028"/>
                    <a:pt x="5112" y="10975"/>
                    <a:pt x="5202" y="10975"/>
                  </a:cubicBezTo>
                  <a:cubicBezTo>
                    <a:pt x="5216" y="10975"/>
                    <a:pt x="5229" y="10976"/>
                    <a:pt x="5242" y="10979"/>
                  </a:cubicBezTo>
                  <a:cubicBezTo>
                    <a:pt x="5575" y="11056"/>
                    <a:pt x="5914" y="11095"/>
                    <a:pt x="6259" y="11095"/>
                  </a:cubicBezTo>
                  <a:cubicBezTo>
                    <a:pt x="6328" y="11095"/>
                    <a:pt x="6397" y="11093"/>
                    <a:pt x="6467" y="11090"/>
                  </a:cubicBezTo>
                  <a:cubicBezTo>
                    <a:pt x="6473" y="11090"/>
                    <a:pt x="6479" y="11089"/>
                    <a:pt x="6486" y="11089"/>
                  </a:cubicBezTo>
                  <a:cubicBezTo>
                    <a:pt x="6589" y="11089"/>
                    <a:pt x="6682" y="11161"/>
                    <a:pt x="6717" y="11266"/>
                  </a:cubicBezTo>
                  <a:lnTo>
                    <a:pt x="7042" y="12305"/>
                  </a:lnTo>
                  <a:cubicBezTo>
                    <a:pt x="7072" y="12409"/>
                    <a:pt x="7172" y="12477"/>
                    <a:pt x="7277" y="12477"/>
                  </a:cubicBezTo>
                  <a:cubicBezTo>
                    <a:pt x="7304" y="12477"/>
                    <a:pt x="7331" y="12473"/>
                    <a:pt x="7357" y="12463"/>
                  </a:cubicBezTo>
                  <a:lnTo>
                    <a:pt x="8962" y="11962"/>
                  </a:lnTo>
                  <a:cubicBezTo>
                    <a:pt x="9101" y="11916"/>
                    <a:pt x="9166" y="11777"/>
                    <a:pt x="9129" y="11647"/>
                  </a:cubicBezTo>
                  <a:lnTo>
                    <a:pt x="8805" y="10608"/>
                  </a:lnTo>
                  <a:cubicBezTo>
                    <a:pt x="8767" y="10497"/>
                    <a:pt x="8805" y="10385"/>
                    <a:pt x="8897" y="10320"/>
                  </a:cubicBezTo>
                  <a:cubicBezTo>
                    <a:pt x="9250" y="10098"/>
                    <a:pt x="9565" y="9829"/>
                    <a:pt x="9844" y="9532"/>
                  </a:cubicBezTo>
                  <a:cubicBezTo>
                    <a:pt x="9889" y="9480"/>
                    <a:pt x="9953" y="9454"/>
                    <a:pt x="10018" y="9454"/>
                  </a:cubicBezTo>
                  <a:cubicBezTo>
                    <a:pt x="10059" y="9454"/>
                    <a:pt x="10101" y="9464"/>
                    <a:pt x="10140" y="9485"/>
                  </a:cubicBezTo>
                  <a:lnTo>
                    <a:pt x="11105" y="9986"/>
                  </a:lnTo>
                  <a:cubicBezTo>
                    <a:pt x="11142" y="10006"/>
                    <a:pt x="11181" y="10015"/>
                    <a:pt x="11219" y="10015"/>
                  </a:cubicBezTo>
                  <a:cubicBezTo>
                    <a:pt x="11308" y="10015"/>
                    <a:pt x="11394" y="9965"/>
                    <a:pt x="11439" y="9875"/>
                  </a:cubicBezTo>
                  <a:lnTo>
                    <a:pt x="12218" y="8381"/>
                  </a:lnTo>
                  <a:cubicBezTo>
                    <a:pt x="12283" y="8252"/>
                    <a:pt x="12237" y="8103"/>
                    <a:pt x="12116" y="8038"/>
                  </a:cubicBezTo>
                  <a:lnTo>
                    <a:pt x="11142" y="7537"/>
                  </a:lnTo>
                  <a:cubicBezTo>
                    <a:pt x="11050" y="7491"/>
                    <a:pt x="10994" y="7380"/>
                    <a:pt x="11012" y="7268"/>
                  </a:cubicBezTo>
                  <a:cubicBezTo>
                    <a:pt x="11105" y="6869"/>
                    <a:pt x="11142" y="6461"/>
                    <a:pt x="11124" y="6044"/>
                  </a:cubicBezTo>
                  <a:cubicBezTo>
                    <a:pt x="11114" y="5932"/>
                    <a:pt x="11189" y="5830"/>
                    <a:pt x="11300" y="5803"/>
                  </a:cubicBezTo>
                  <a:lnTo>
                    <a:pt x="12339" y="5469"/>
                  </a:lnTo>
                  <a:cubicBezTo>
                    <a:pt x="12469" y="5431"/>
                    <a:pt x="12543" y="5292"/>
                    <a:pt x="12497" y="5153"/>
                  </a:cubicBezTo>
                  <a:lnTo>
                    <a:pt x="11996" y="3548"/>
                  </a:lnTo>
                  <a:cubicBezTo>
                    <a:pt x="11957" y="3441"/>
                    <a:pt x="11856" y="3372"/>
                    <a:pt x="11749" y="3372"/>
                  </a:cubicBezTo>
                  <a:cubicBezTo>
                    <a:pt x="11726" y="3372"/>
                    <a:pt x="11703" y="3375"/>
                    <a:pt x="11680" y="3381"/>
                  </a:cubicBezTo>
                  <a:lnTo>
                    <a:pt x="10641" y="3715"/>
                  </a:lnTo>
                  <a:cubicBezTo>
                    <a:pt x="10617" y="3721"/>
                    <a:pt x="10593" y="3724"/>
                    <a:pt x="10569" y="3724"/>
                  </a:cubicBezTo>
                  <a:cubicBezTo>
                    <a:pt x="10484" y="3724"/>
                    <a:pt x="10405" y="3686"/>
                    <a:pt x="10354" y="3613"/>
                  </a:cubicBezTo>
                  <a:cubicBezTo>
                    <a:pt x="10131" y="3261"/>
                    <a:pt x="9862" y="2945"/>
                    <a:pt x="9565" y="2676"/>
                  </a:cubicBezTo>
                  <a:cubicBezTo>
                    <a:pt x="9482" y="2593"/>
                    <a:pt x="9463" y="2472"/>
                    <a:pt x="9519" y="2379"/>
                  </a:cubicBezTo>
                  <a:lnTo>
                    <a:pt x="10020" y="1405"/>
                  </a:lnTo>
                  <a:cubicBezTo>
                    <a:pt x="10085" y="1285"/>
                    <a:pt x="10029" y="1136"/>
                    <a:pt x="9908" y="1071"/>
                  </a:cubicBezTo>
                  <a:lnTo>
                    <a:pt x="8415" y="292"/>
                  </a:lnTo>
                  <a:cubicBezTo>
                    <a:pt x="8376" y="273"/>
                    <a:pt x="8334" y="263"/>
                    <a:pt x="8295" y="263"/>
                  </a:cubicBezTo>
                  <a:cubicBezTo>
                    <a:pt x="8203" y="263"/>
                    <a:pt x="8117" y="313"/>
                    <a:pt x="8072" y="404"/>
                  </a:cubicBezTo>
                  <a:lnTo>
                    <a:pt x="7571" y="1368"/>
                  </a:lnTo>
                  <a:cubicBezTo>
                    <a:pt x="7530" y="1449"/>
                    <a:pt x="7441" y="1502"/>
                    <a:pt x="7345" y="1502"/>
                  </a:cubicBezTo>
                  <a:cubicBezTo>
                    <a:pt x="7330" y="1502"/>
                    <a:pt x="7316" y="1501"/>
                    <a:pt x="7302" y="1498"/>
                  </a:cubicBezTo>
                  <a:cubicBezTo>
                    <a:pt x="6951" y="1416"/>
                    <a:pt x="6592" y="1385"/>
                    <a:pt x="6227" y="1385"/>
                  </a:cubicBezTo>
                  <a:cubicBezTo>
                    <a:pt x="6177" y="1385"/>
                    <a:pt x="6127" y="1386"/>
                    <a:pt x="6077" y="1387"/>
                  </a:cubicBezTo>
                  <a:cubicBezTo>
                    <a:pt x="6071" y="1387"/>
                    <a:pt x="6065" y="1388"/>
                    <a:pt x="6058" y="1388"/>
                  </a:cubicBezTo>
                  <a:cubicBezTo>
                    <a:pt x="5955" y="1388"/>
                    <a:pt x="5862" y="1316"/>
                    <a:pt x="5836" y="1211"/>
                  </a:cubicBezTo>
                  <a:lnTo>
                    <a:pt x="5502" y="172"/>
                  </a:lnTo>
                  <a:cubicBezTo>
                    <a:pt x="5473" y="68"/>
                    <a:pt x="5378" y="0"/>
                    <a:pt x="5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3"/>
            <p:cNvSpPr/>
            <p:nvPr/>
          </p:nvSpPr>
          <p:spPr>
            <a:xfrm>
              <a:off x="1941325" y="2531675"/>
              <a:ext cx="316800" cy="314825"/>
            </a:xfrm>
            <a:custGeom>
              <a:avLst/>
              <a:gdLst/>
              <a:ahLst/>
              <a:cxnLst/>
              <a:rect l="l" t="t" r="r" b="b"/>
              <a:pathLst>
                <a:path w="12672" h="12593" extrusionOk="0">
                  <a:moveTo>
                    <a:pt x="6345" y="3455"/>
                  </a:moveTo>
                  <a:cubicBezTo>
                    <a:pt x="6902" y="3455"/>
                    <a:pt x="7440" y="3613"/>
                    <a:pt x="7904" y="3928"/>
                  </a:cubicBezTo>
                  <a:cubicBezTo>
                    <a:pt x="8600" y="4383"/>
                    <a:pt x="9054" y="5115"/>
                    <a:pt x="9156" y="5941"/>
                  </a:cubicBezTo>
                  <a:cubicBezTo>
                    <a:pt x="9323" y="7305"/>
                    <a:pt x="8451" y="8613"/>
                    <a:pt x="7134" y="8993"/>
                  </a:cubicBezTo>
                  <a:cubicBezTo>
                    <a:pt x="6875" y="9068"/>
                    <a:pt x="6610" y="9105"/>
                    <a:pt x="6347" y="9105"/>
                  </a:cubicBezTo>
                  <a:cubicBezTo>
                    <a:pt x="5799" y="9105"/>
                    <a:pt x="5257" y="8945"/>
                    <a:pt x="4787" y="8631"/>
                  </a:cubicBezTo>
                  <a:cubicBezTo>
                    <a:pt x="4100" y="8177"/>
                    <a:pt x="3646" y="7444"/>
                    <a:pt x="3544" y="6618"/>
                  </a:cubicBezTo>
                  <a:cubicBezTo>
                    <a:pt x="3377" y="5255"/>
                    <a:pt x="4249" y="3937"/>
                    <a:pt x="5566" y="3566"/>
                  </a:cubicBezTo>
                  <a:cubicBezTo>
                    <a:pt x="5826" y="3492"/>
                    <a:pt x="6086" y="3455"/>
                    <a:pt x="6345" y="3455"/>
                  </a:cubicBezTo>
                  <a:close/>
                  <a:moveTo>
                    <a:pt x="6349" y="3339"/>
                  </a:moveTo>
                  <a:cubicBezTo>
                    <a:pt x="6075" y="3339"/>
                    <a:pt x="5799" y="3377"/>
                    <a:pt x="5529" y="3455"/>
                  </a:cubicBezTo>
                  <a:cubicBezTo>
                    <a:pt x="4156" y="3844"/>
                    <a:pt x="3256" y="5208"/>
                    <a:pt x="3423" y="6627"/>
                  </a:cubicBezTo>
                  <a:cubicBezTo>
                    <a:pt x="3534" y="7490"/>
                    <a:pt x="4008" y="8251"/>
                    <a:pt x="4722" y="8733"/>
                  </a:cubicBezTo>
                  <a:cubicBezTo>
                    <a:pt x="5214" y="9049"/>
                    <a:pt x="5770" y="9216"/>
                    <a:pt x="6345" y="9216"/>
                  </a:cubicBezTo>
                  <a:cubicBezTo>
                    <a:pt x="6624" y="9216"/>
                    <a:pt x="6893" y="9179"/>
                    <a:pt x="7162" y="9104"/>
                  </a:cubicBezTo>
                  <a:cubicBezTo>
                    <a:pt x="8535" y="8715"/>
                    <a:pt x="9444" y="7342"/>
                    <a:pt x="9267" y="5932"/>
                  </a:cubicBezTo>
                  <a:cubicBezTo>
                    <a:pt x="9165" y="5069"/>
                    <a:pt x="8692" y="4299"/>
                    <a:pt x="7969" y="3826"/>
                  </a:cubicBezTo>
                  <a:cubicBezTo>
                    <a:pt x="7485" y="3506"/>
                    <a:pt x="6922" y="3339"/>
                    <a:pt x="6349" y="3339"/>
                  </a:cubicBezTo>
                  <a:close/>
                  <a:moveTo>
                    <a:pt x="5334" y="113"/>
                  </a:moveTo>
                  <a:cubicBezTo>
                    <a:pt x="5415" y="113"/>
                    <a:pt x="5488" y="165"/>
                    <a:pt x="5510" y="245"/>
                  </a:cubicBezTo>
                  <a:lnTo>
                    <a:pt x="5844" y="1284"/>
                  </a:lnTo>
                  <a:cubicBezTo>
                    <a:pt x="5881" y="1423"/>
                    <a:pt x="6011" y="1507"/>
                    <a:pt x="6141" y="1507"/>
                  </a:cubicBezTo>
                  <a:cubicBezTo>
                    <a:pt x="6210" y="1504"/>
                    <a:pt x="6279" y="1502"/>
                    <a:pt x="6348" y="1502"/>
                  </a:cubicBezTo>
                  <a:cubicBezTo>
                    <a:pt x="6687" y="1502"/>
                    <a:pt x="7025" y="1539"/>
                    <a:pt x="7356" y="1609"/>
                  </a:cubicBezTo>
                  <a:cubicBezTo>
                    <a:pt x="7377" y="1613"/>
                    <a:pt x="7397" y="1615"/>
                    <a:pt x="7417" y="1615"/>
                  </a:cubicBezTo>
                  <a:cubicBezTo>
                    <a:pt x="7528" y="1615"/>
                    <a:pt x="7636" y="1553"/>
                    <a:pt x="7690" y="1451"/>
                  </a:cubicBezTo>
                  <a:lnTo>
                    <a:pt x="8191" y="477"/>
                  </a:lnTo>
                  <a:cubicBezTo>
                    <a:pt x="8223" y="414"/>
                    <a:pt x="8289" y="377"/>
                    <a:pt x="8357" y="377"/>
                  </a:cubicBezTo>
                  <a:cubicBezTo>
                    <a:pt x="8389" y="377"/>
                    <a:pt x="8421" y="385"/>
                    <a:pt x="8451" y="403"/>
                  </a:cubicBezTo>
                  <a:lnTo>
                    <a:pt x="9945" y="1173"/>
                  </a:lnTo>
                  <a:cubicBezTo>
                    <a:pt x="10047" y="1228"/>
                    <a:pt x="10084" y="1340"/>
                    <a:pt x="10028" y="1433"/>
                  </a:cubicBezTo>
                  <a:lnTo>
                    <a:pt x="9527" y="2407"/>
                  </a:lnTo>
                  <a:cubicBezTo>
                    <a:pt x="9462" y="2527"/>
                    <a:pt x="9490" y="2676"/>
                    <a:pt x="9592" y="2768"/>
                  </a:cubicBezTo>
                  <a:cubicBezTo>
                    <a:pt x="9889" y="3047"/>
                    <a:pt x="10149" y="3353"/>
                    <a:pt x="10371" y="3696"/>
                  </a:cubicBezTo>
                  <a:cubicBezTo>
                    <a:pt x="10429" y="3790"/>
                    <a:pt x="10525" y="3838"/>
                    <a:pt x="10626" y="3838"/>
                  </a:cubicBezTo>
                  <a:cubicBezTo>
                    <a:pt x="10656" y="3838"/>
                    <a:pt x="10685" y="3834"/>
                    <a:pt x="10715" y="3826"/>
                  </a:cubicBezTo>
                  <a:lnTo>
                    <a:pt x="11763" y="3492"/>
                  </a:lnTo>
                  <a:cubicBezTo>
                    <a:pt x="11780" y="3489"/>
                    <a:pt x="11797" y="3486"/>
                    <a:pt x="11814" y="3486"/>
                  </a:cubicBezTo>
                  <a:cubicBezTo>
                    <a:pt x="11843" y="3486"/>
                    <a:pt x="11873" y="3493"/>
                    <a:pt x="11902" y="3511"/>
                  </a:cubicBezTo>
                  <a:cubicBezTo>
                    <a:pt x="11948" y="3529"/>
                    <a:pt x="11986" y="3575"/>
                    <a:pt x="12004" y="3622"/>
                  </a:cubicBezTo>
                  <a:lnTo>
                    <a:pt x="12505" y="5227"/>
                  </a:lnTo>
                  <a:cubicBezTo>
                    <a:pt x="12542" y="5329"/>
                    <a:pt x="12486" y="5440"/>
                    <a:pt x="12384" y="5468"/>
                  </a:cubicBezTo>
                  <a:lnTo>
                    <a:pt x="11345" y="5793"/>
                  </a:lnTo>
                  <a:cubicBezTo>
                    <a:pt x="11206" y="5839"/>
                    <a:pt x="11123" y="5960"/>
                    <a:pt x="11123" y="6099"/>
                  </a:cubicBezTo>
                  <a:cubicBezTo>
                    <a:pt x="11141" y="6507"/>
                    <a:pt x="11104" y="6915"/>
                    <a:pt x="11021" y="7305"/>
                  </a:cubicBezTo>
                  <a:cubicBezTo>
                    <a:pt x="10993" y="7444"/>
                    <a:pt x="11058" y="7583"/>
                    <a:pt x="11178" y="7648"/>
                  </a:cubicBezTo>
                  <a:lnTo>
                    <a:pt x="12153" y="8149"/>
                  </a:lnTo>
                  <a:cubicBezTo>
                    <a:pt x="12245" y="8195"/>
                    <a:pt x="12282" y="8316"/>
                    <a:pt x="12236" y="8409"/>
                  </a:cubicBezTo>
                  <a:lnTo>
                    <a:pt x="11457" y="9902"/>
                  </a:lnTo>
                  <a:cubicBezTo>
                    <a:pt x="11429" y="9949"/>
                    <a:pt x="11392" y="9986"/>
                    <a:pt x="11345" y="10004"/>
                  </a:cubicBezTo>
                  <a:cubicBezTo>
                    <a:pt x="11325" y="10008"/>
                    <a:pt x="11306" y="10010"/>
                    <a:pt x="11288" y="10010"/>
                  </a:cubicBezTo>
                  <a:cubicBezTo>
                    <a:pt x="11256" y="10010"/>
                    <a:pt x="11226" y="10003"/>
                    <a:pt x="11197" y="9986"/>
                  </a:cubicBezTo>
                  <a:lnTo>
                    <a:pt x="10232" y="9485"/>
                  </a:lnTo>
                  <a:cubicBezTo>
                    <a:pt x="10185" y="9461"/>
                    <a:pt x="10135" y="9450"/>
                    <a:pt x="10087" y="9450"/>
                  </a:cubicBezTo>
                  <a:cubicBezTo>
                    <a:pt x="10002" y="9450"/>
                    <a:pt x="9920" y="9485"/>
                    <a:pt x="9861" y="9550"/>
                  </a:cubicBezTo>
                  <a:cubicBezTo>
                    <a:pt x="9583" y="9846"/>
                    <a:pt x="9277" y="10106"/>
                    <a:pt x="8933" y="10329"/>
                  </a:cubicBezTo>
                  <a:cubicBezTo>
                    <a:pt x="8822" y="10403"/>
                    <a:pt x="8767" y="10542"/>
                    <a:pt x="8813" y="10681"/>
                  </a:cubicBezTo>
                  <a:lnTo>
                    <a:pt x="9138" y="11720"/>
                  </a:lnTo>
                  <a:cubicBezTo>
                    <a:pt x="9165" y="11813"/>
                    <a:pt x="9110" y="11924"/>
                    <a:pt x="9008" y="11952"/>
                  </a:cubicBezTo>
                  <a:lnTo>
                    <a:pt x="7403" y="12462"/>
                  </a:lnTo>
                  <a:cubicBezTo>
                    <a:pt x="7381" y="12470"/>
                    <a:pt x="7359" y="12474"/>
                    <a:pt x="7338" y="12474"/>
                  </a:cubicBezTo>
                  <a:cubicBezTo>
                    <a:pt x="7258" y="12474"/>
                    <a:pt x="7184" y="12422"/>
                    <a:pt x="7162" y="12342"/>
                  </a:cubicBezTo>
                  <a:lnTo>
                    <a:pt x="6837" y="11303"/>
                  </a:lnTo>
                  <a:cubicBezTo>
                    <a:pt x="6791" y="11173"/>
                    <a:pt x="6670" y="11090"/>
                    <a:pt x="6540" y="11090"/>
                  </a:cubicBezTo>
                  <a:lnTo>
                    <a:pt x="6531" y="11090"/>
                  </a:lnTo>
                  <a:cubicBezTo>
                    <a:pt x="6463" y="11093"/>
                    <a:pt x="6395" y="11094"/>
                    <a:pt x="6327" y="11094"/>
                  </a:cubicBezTo>
                  <a:cubicBezTo>
                    <a:pt x="5987" y="11094"/>
                    <a:pt x="5650" y="11056"/>
                    <a:pt x="5325" y="10978"/>
                  </a:cubicBezTo>
                  <a:cubicBezTo>
                    <a:pt x="5304" y="10974"/>
                    <a:pt x="5282" y="10972"/>
                    <a:pt x="5261" y="10972"/>
                  </a:cubicBezTo>
                  <a:cubicBezTo>
                    <a:pt x="5145" y="10972"/>
                    <a:pt x="5038" y="11035"/>
                    <a:pt x="4991" y="11145"/>
                  </a:cubicBezTo>
                  <a:lnTo>
                    <a:pt x="4481" y="12110"/>
                  </a:lnTo>
                  <a:cubicBezTo>
                    <a:pt x="4462" y="12156"/>
                    <a:pt x="4425" y="12193"/>
                    <a:pt x="4369" y="12203"/>
                  </a:cubicBezTo>
                  <a:cubicBezTo>
                    <a:pt x="4352" y="12210"/>
                    <a:pt x="4333" y="12213"/>
                    <a:pt x="4314" y="12213"/>
                  </a:cubicBezTo>
                  <a:cubicBezTo>
                    <a:pt x="4283" y="12213"/>
                    <a:pt x="4253" y="12205"/>
                    <a:pt x="4230" y="12193"/>
                  </a:cubicBezTo>
                  <a:lnTo>
                    <a:pt x="2727" y="11414"/>
                  </a:lnTo>
                  <a:cubicBezTo>
                    <a:pt x="2681" y="11386"/>
                    <a:pt x="2644" y="11349"/>
                    <a:pt x="2635" y="11303"/>
                  </a:cubicBezTo>
                  <a:cubicBezTo>
                    <a:pt x="2616" y="11247"/>
                    <a:pt x="2625" y="11201"/>
                    <a:pt x="2644" y="11154"/>
                  </a:cubicBezTo>
                  <a:lnTo>
                    <a:pt x="3145" y="10190"/>
                  </a:lnTo>
                  <a:cubicBezTo>
                    <a:pt x="3210" y="10060"/>
                    <a:pt x="3191" y="9911"/>
                    <a:pt x="3089" y="9819"/>
                  </a:cubicBezTo>
                  <a:cubicBezTo>
                    <a:pt x="2783" y="9550"/>
                    <a:pt x="2523" y="9234"/>
                    <a:pt x="2310" y="8891"/>
                  </a:cubicBezTo>
                  <a:cubicBezTo>
                    <a:pt x="2254" y="8806"/>
                    <a:pt x="2154" y="8754"/>
                    <a:pt x="2053" y="8754"/>
                  </a:cubicBezTo>
                  <a:cubicBezTo>
                    <a:pt x="2021" y="8754"/>
                    <a:pt x="1989" y="8759"/>
                    <a:pt x="1957" y="8770"/>
                  </a:cubicBezTo>
                  <a:lnTo>
                    <a:pt x="918" y="9095"/>
                  </a:lnTo>
                  <a:cubicBezTo>
                    <a:pt x="898" y="9102"/>
                    <a:pt x="878" y="9106"/>
                    <a:pt x="858" y="9106"/>
                  </a:cubicBezTo>
                  <a:cubicBezTo>
                    <a:pt x="776" y="9106"/>
                    <a:pt x="700" y="9049"/>
                    <a:pt x="677" y="8974"/>
                  </a:cubicBezTo>
                  <a:lnTo>
                    <a:pt x="167" y="7360"/>
                  </a:lnTo>
                  <a:cubicBezTo>
                    <a:pt x="130" y="7258"/>
                    <a:pt x="195" y="7156"/>
                    <a:pt x="288" y="7119"/>
                  </a:cubicBezTo>
                  <a:lnTo>
                    <a:pt x="1327" y="6794"/>
                  </a:lnTo>
                  <a:cubicBezTo>
                    <a:pt x="1466" y="6748"/>
                    <a:pt x="1549" y="6627"/>
                    <a:pt x="1549" y="6488"/>
                  </a:cubicBezTo>
                  <a:cubicBezTo>
                    <a:pt x="1531" y="6080"/>
                    <a:pt x="1568" y="5672"/>
                    <a:pt x="1651" y="5282"/>
                  </a:cubicBezTo>
                  <a:cubicBezTo>
                    <a:pt x="1679" y="5143"/>
                    <a:pt x="1614" y="5004"/>
                    <a:pt x="1494" y="4948"/>
                  </a:cubicBezTo>
                  <a:lnTo>
                    <a:pt x="520" y="4438"/>
                  </a:lnTo>
                  <a:cubicBezTo>
                    <a:pt x="473" y="4420"/>
                    <a:pt x="445" y="4383"/>
                    <a:pt x="427" y="4327"/>
                  </a:cubicBezTo>
                  <a:cubicBezTo>
                    <a:pt x="417" y="4280"/>
                    <a:pt x="417" y="4225"/>
                    <a:pt x="445" y="4178"/>
                  </a:cubicBezTo>
                  <a:lnTo>
                    <a:pt x="1215" y="2685"/>
                  </a:lnTo>
                  <a:cubicBezTo>
                    <a:pt x="1243" y="2639"/>
                    <a:pt x="1280" y="2601"/>
                    <a:pt x="1336" y="2592"/>
                  </a:cubicBezTo>
                  <a:cubicBezTo>
                    <a:pt x="1354" y="2585"/>
                    <a:pt x="1371" y="2582"/>
                    <a:pt x="1389" y="2582"/>
                  </a:cubicBezTo>
                  <a:cubicBezTo>
                    <a:pt x="1418" y="2582"/>
                    <a:pt x="1446" y="2590"/>
                    <a:pt x="1475" y="2601"/>
                  </a:cubicBezTo>
                  <a:lnTo>
                    <a:pt x="2449" y="3102"/>
                  </a:lnTo>
                  <a:cubicBezTo>
                    <a:pt x="2494" y="3126"/>
                    <a:pt x="2542" y="3138"/>
                    <a:pt x="2590" y="3138"/>
                  </a:cubicBezTo>
                  <a:cubicBezTo>
                    <a:pt x="2672" y="3138"/>
                    <a:pt x="2752" y="3105"/>
                    <a:pt x="2811" y="3047"/>
                  </a:cubicBezTo>
                  <a:cubicBezTo>
                    <a:pt x="3089" y="2741"/>
                    <a:pt x="3395" y="2481"/>
                    <a:pt x="3739" y="2258"/>
                  </a:cubicBezTo>
                  <a:cubicBezTo>
                    <a:pt x="3859" y="2184"/>
                    <a:pt x="3906" y="2045"/>
                    <a:pt x="3868" y="1915"/>
                  </a:cubicBezTo>
                  <a:lnTo>
                    <a:pt x="3534" y="876"/>
                  </a:lnTo>
                  <a:cubicBezTo>
                    <a:pt x="3525" y="820"/>
                    <a:pt x="3525" y="774"/>
                    <a:pt x="3553" y="728"/>
                  </a:cubicBezTo>
                  <a:cubicBezTo>
                    <a:pt x="3572" y="681"/>
                    <a:pt x="3609" y="644"/>
                    <a:pt x="3664" y="635"/>
                  </a:cubicBezTo>
                  <a:lnTo>
                    <a:pt x="5269" y="125"/>
                  </a:lnTo>
                  <a:cubicBezTo>
                    <a:pt x="5291" y="117"/>
                    <a:pt x="5313" y="113"/>
                    <a:pt x="5334" y="113"/>
                  </a:cubicBezTo>
                  <a:close/>
                  <a:moveTo>
                    <a:pt x="5330" y="1"/>
                  </a:moveTo>
                  <a:cubicBezTo>
                    <a:pt x="5300" y="1"/>
                    <a:pt x="5270" y="5"/>
                    <a:pt x="5241" y="13"/>
                  </a:cubicBezTo>
                  <a:lnTo>
                    <a:pt x="3627" y="523"/>
                  </a:lnTo>
                  <a:cubicBezTo>
                    <a:pt x="3553" y="551"/>
                    <a:pt x="3488" y="598"/>
                    <a:pt x="3451" y="672"/>
                  </a:cubicBezTo>
                  <a:cubicBezTo>
                    <a:pt x="3405" y="746"/>
                    <a:pt x="3405" y="830"/>
                    <a:pt x="3423" y="913"/>
                  </a:cubicBezTo>
                  <a:lnTo>
                    <a:pt x="3757" y="1952"/>
                  </a:lnTo>
                  <a:cubicBezTo>
                    <a:pt x="3785" y="2036"/>
                    <a:pt x="3748" y="2119"/>
                    <a:pt x="3683" y="2165"/>
                  </a:cubicBezTo>
                  <a:cubicBezTo>
                    <a:pt x="3330" y="2388"/>
                    <a:pt x="3006" y="2657"/>
                    <a:pt x="2727" y="2963"/>
                  </a:cubicBezTo>
                  <a:cubicBezTo>
                    <a:pt x="2693" y="3003"/>
                    <a:pt x="2645" y="3022"/>
                    <a:pt x="2596" y="3022"/>
                  </a:cubicBezTo>
                  <a:cubicBezTo>
                    <a:pt x="2565" y="3022"/>
                    <a:pt x="2533" y="3015"/>
                    <a:pt x="2505" y="3000"/>
                  </a:cubicBezTo>
                  <a:lnTo>
                    <a:pt x="1531" y="2499"/>
                  </a:lnTo>
                  <a:cubicBezTo>
                    <a:pt x="1486" y="2477"/>
                    <a:pt x="1437" y="2465"/>
                    <a:pt x="1390" y="2465"/>
                  </a:cubicBezTo>
                  <a:cubicBezTo>
                    <a:pt x="1359" y="2465"/>
                    <a:pt x="1328" y="2470"/>
                    <a:pt x="1299" y="2481"/>
                  </a:cubicBezTo>
                  <a:cubicBezTo>
                    <a:pt x="1225" y="2499"/>
                    <a:pt x="1160" y="2555"/>
                    <a:pt x="1123" y="2629"/>
                  </a:cubicBezTo>
                  <a:lnTo>
                    <a:pt x="343" y="4132"/>
                  </a:lnTo>
                  <a:cubicBezTo>
                    <a:pt x="306" y="4206"/>
                    <a:pt x="297" y="4290"/>
                    <a:pt x="315" y="4364"/>
                  </a:cubicBezTo>
                  <a:cubicBezTo>
                    <a:pt x="343" y="4447"/>
                    <a:pt x="399" y="4503"/>
                    <a:pt x="473" y="4550"/>
                  </a:cubicBezTo>
                  <a:lnTo>
                    <a:pt x="1438" y="5050"/>
                  </a:lnTo>
                  <a:cubicBezTo>
                    <a:pt x="1512" y="5088"/>
                    <a:pt x="1559" y="5171"/>
                    <a:pt x="1540" y="5255"/>
                  </a:cubicBezTo>
                  <a:cubicBezTo>
                    <a:pt x="1447" y="5663"/>
                    <a:pt x="1410" y="6080"/>
                    <a:pt x="1429" y="6498"/>
                  </a:cubicBezTo>
                  <a:cubicBezTo>
                    <a:pt x="1438" y="6581"/>
                    <a:pt x="1382" y="6655"/>
                    <a:pt x="1299" y="6683"/>
                  </a:cubicBezTo>
                  <a:lnTo>
                    <a:pt x="260" y="7008"/>
                  </a:lnTo>
                  <a:cubicBezTo>
                    <a:pt x="93" y="7063"/>
                    <a:pt x="0" y="7230"/>
                    <a:pt x="56" y="7397"/>
                  </a:cubicBezTo>
                  <a:lnTo>
                    <a:pt x="566" y="9002"/>
                  </a:lnTo>
                  <a:cubicBezTo>
                    <a:pt x="604" y="9138"/>
                    <a:pt x="728" y="9219"/>
                    <a:pt x="863" y="9219"/>
                  </a:cubicBezTo>
                  <a:cubicBezTo>
                    <a:pt x="894" y="9219"/>
                    <a:pt x="925" y="9215"/>
                    <a:pt x="956" y="9206"/>
                  </a:cubicBezTo>
                  <a:lnTo>
                    <a:pt x="1995" y="8882"/>
                  </a:lnTo>
                  <a:cubicBezTo>
                    <a:pt x="2016" y="8875"/>
                    <a:pt x="2037" y="8871"/>
                    <a:pt x="2058" y="8871"/>
                  </a:cubicBezTo>
                  <a:cubicBezTo>
                    <a:pt x="2118" y="8871"/>
                    <a:pt x="2173" y="8901"/>
                    <a:pt x="2208" y="8956"/>
                  </a:cubicBezTo>
                  <a:cubicBezTo>
                    <a:pt x="2431" y="9299"/>
                    <a:pt x="2700" y="9624"/>
                    <a:pt x="3006" y="9902"/>
                  </a:cubicBezTo>
                  <a:cubicBezTo>
                    <a:pt x="3071" y="9958"/>
                    <a:pt x="3080" y="10051"/>
                    <a:pt x="3043" y="10134"/>
                  </a:cubicBezTo>
                  <a:lnTo>
                    <a:pt x="2542" y="11099"/>
                  </a:lnTo>
                  <a:cubicBezTo>
                    <a:pt x="2505" y="11173"/>
                    <a:pt x="2495" y="11257"/>
                    <a:pt x="2523" y="11331"/>
                  </a:cubicBezTo>
                  <a:cubicBezTo>
                    <a:pt x="2542" y="11414"/>
                    <a:pt x="2598" y="11479"/>
                    <a:pt x="2672" y="11516"/>
                  </a:cubicBezTo>
                  <a:lnTo>
                    <a:pt x="4175" y="12296"/>
                  </a:lnTo>
                  <a:cubicBezTo>
                    <a:pt x="4218" y="12317"/>
                    <a:pt x="4265" y="12326"/>
                    <a:pt x="4311" y="12326"/>
                  </a:cubicBezTo>
                  <a:cubicBezTo>
                    <a:pt x="4343" y="12326"/>
                    <a:pt x="4376" y="12322"/>
                    <a:pt x="4406" y="12314"/>
                  </a:cubicBezTo>
                  <a:cubicBezTo>
                    <a:pt x="4490" y="12286"/>
                    <a:pt x="4546" y="12231"/>
                    <a:pt x="4592" y="12156"/>
                  </a:cubicBezTo>
                  <a:lnTo>
                    <a:pt x="5093" y="11192"/>
                  </a:lnTo>
                  <a:cubicBezTo>
                    <a:pt x="5125" y="11128"/>
                    <a:pt x="5190" y="11085"/>
                    <a:pt x="5260" y="11085"/>
                  </a:cubicBezTo>
                  <a:cubicBezTo>
                    <a:pt x="5272" y="11085"/>
                    <a:pt x="5285" y="11087"/>
                    <a:pt x="5297" y="11090"/>
                  </a:cubicBezTo>
                  <a:cubicBezTo>
                    <a:pt x="5637" y="11167"/>
                    <a:pt x="5984" y="11206"/>
                    <a:pt x="6331" y="11206"/>
                  </a:cubicBezTo>
                  <a:cubicBezTo>
                    <a:pt x="6401" y="11206"/>
                    <a:pt x="6471" y="11204"/>
                    <a:pt x="6540" y="11201"/>
                  </a:cubicBezTo>
                  <a:cubicBezTo>
                    <a:pt x="6624" y="11201"/>
                    <a:pt x="6698" y="11257"/>
                    <a:pt x="6726" y="11340"/>
                  </a:cubicBezTo>
                  <a:lnTo>
                    <a:pt x="7050" y="12379"/>
                  </a:lnTo>
                  <a:cubicBezTo>
                    <a:pt x="7097" y="12509"/>
                    <a:pt x="7217" y="12592"/>
                    <a:pt x="7347" y="12592"/>
                  </a:cubicBezTo>
                  <a:cubicBezTo>
                    <a:pt x="7375" y="12592"/>
                    <a:pt x="7403" y="12583"/>
                    <a:pt x="7440" y="12583"/>
                  </a:cubicBezTo>
                  <a:lnTo>
                    <a:pt x="9045" y="12073"/>
                  </a:lnTo>
                  <a:cubicBezTo>
                    <a:pt x="9212" y="12017"/>
                    <a:pt x="9295" y="11850"/>
                    <a:pt x="9249" y="11683"/>
                  </a:cubicBezTo>
                  <a:lnTo>
                    <a:pt x="8924" y="10644"/>
                  </a:lnTo>
                  <a:cubicBezTo>
                    <a:pt x="8896" y="10561"/>
                    <a:pt x="8924" y="10477"/>
                    <a:pt x="8998" y="10431"/>
                  </a:cubicBezTo>
                  <a:cubicBezTo>
                    <a:pt x="9342" y="10208"/>
                    <a:pt x="9666" y="9939"/>
                    <a:pt x="9945" y="9633"/>
                  </a:cubicBezTo>
                  <a:cubicBezTo>
                    <a:pt x="9979" y="9593"/>
                    <a:pt x="10032" y="9570"/>
                    <a:pt x="10085" y="9570"/>
                  </a:cubicBezTo>
                  <a:cubicBezTo>
                    <a:pt x="10117" y="9570"/>
                    <a:pt x="10149" y="9578"/>
                    <a:pt x="10177" y="9596"/>
                  </a:cubicBezTo>
                  <a:lnTo>
                    <a:pt x="11141" y="10097"/>
                  </a:lnTo>
                  <a:cubicBezTo>
                    <a:pt x="11186" y="10119"/>
                    <a:pt x="11235" y="10132"/>
                    <a:pt x="11282" y="10132"/>
                  </a:cubicBezTo>
                  <a:cubicBezTo>
                    <a:pt x="11313" y="10132"/>
                    <a:pt x="11344" y="10126"/>
                    <a:pt x="11373" y="10115"/>
                  </a:cubicBezTo>
                  <a:cubicBezTo>
                    <a:pt x="11457" y="10088"/>
                    <a:pt x="11522" y="10032"/>
                    <a:pt x="11559" y="9967"/>
                  </a:cubicBezTo>
                  <a:lnTo>
                    <a:pt x="12338" y="8464"/>
                  </a:lnTo>
                  <a:cubicBezTo>
                    <a:pt x="12412" y="8316"/>
                    <a:pt x="12357" y="8130"/>
                    <a:pt x="12208" y="8047"/>
                  </a:cubicBezTo>
                  <a:lnTo>
                    <a:pt x="11234" y="7546"/>
                  </a:lnTo>
                  <a:cubicBezTo>
                    <a:pt x="11160" y="7509"/>
                    <a:pt x="11123" y="7416"/>
                    <a:pt x="11141" y="7342"/>
                  </a:cubicBezTo>
                  <a:cubicBezTo>
                    <a:pt x="11225" y="6934"/>
                    <a:pt x="11262" y="6516"/>
                    <a:pt x="11243" y="6099"/>
                  </a:cubicBezTo>
                  <a:cubicBezTo>
                    <a:pt x="11243" y="6015"/>
                    <a:pt x="11299" y="5941"/>
                    <a:pt x="11383" y="5913"/>
                  </a:cubicBezTo>
                  <a:lnTo>
                    <a:pt x="12422" y="5588"/>
                  </a:lnTo>
                  <a:cubicBezTo>
                    <a:pt x="12579" y="5533"/>
                    <a:pt x="12672" y="5357"/>
                    <a:pt x="12616" y="5199"/>
                  </a:cubicBezTo>
                  <a:lnTo>
                    <a:pt x="12115" y="3585"/>
                  </a:lnTo>
                  <a:cubicBezTo>
                    <a:pt x="12088" y="3511"/>
                    <a:pt x="12032" y="3446"/>
                    <a:pt x="11958" y="3408"/>
                  </a:cubicBezTo>
                  <a:cubicBezTo>
                    <a:pt x="11913" y="3386"/>
                    <a:pt x="11864" y="3374"/>
                    <a:pt x="11817" y="3374"/>
                  </a:cubicBezTo>
                  <a:cubicBezTo>
                    <a:pt x="11786" y="3374"/>
                    <a:pt x="11755" y="3379"/>
                    <a:pt x="11726" y="3390"/>
                  </a:cubicBezTo>
                  <a:lnTo>
                    <a:pt x="10687" y="3715"/>
                  </a:lnTo>
                  <a:cubicBezTo>
                    <a:pt x="10668" y="3721"/>
                    <a:pt x="10648" y="3724"/>
                    <a:pt x="10629" y="3724"/>
                  </a:cubicBezTo>
                  <a:cubicBezTo>
                    <a:pt x="10563" y="3724"/>
                    <a:pt x="10500" y="3690"/>
                    <a:pt x="10464" y="3640"/>
                  </a:cubicBezTo>
                  <a:cubicBezTo>
                    <a:pt x="10242" y="3288"/>
                    <a:pt x="9972" y="2972"/>
                    <a:pt x="9666" y="2685"/>
                  </a:cubicBezTo>
                  <a:cubicBezTo>
                    <a:pt x="9611" y="2629"/>
                    <a:pt x="9592" y="2536"/>
                    <a:pt x="9629" y="2462"/>
                  </a:cubicBezTo>
                  <a:lnTo>
                    <a:pt x="10130" y="1488"/>
                  </a:lnTo>
                  <a:cubicBezTo>
                    <a:pt x="10214" y="1340"/>
                    <a:pt x="10158" y="1154"/>
                    <a:pt x="10000" y="1080"/>
                  </a:cubicBezTo>
                  <a:lnTo>
                    <a:pt x="8507" y="301"/>
                  </a:lnTo>
                  <a:cubicBezTo>
                    <a:pt x="8459" y="276"/>
                    <a:pt x="8409" y="264"/>
                    <a:pt x="8361" y="264"/>
                  </a:cubicBezTo>
                  <a:cubicBezTo>
                    <a:pt x="8247" y="264"/>
                    <a:pt x="8141" y="327"/>
                    <a:pt x="8089" y="431"/>
                  </a:cubicBezTo>
                  <a:lnTo>
                    <a:pt x="7588" y="1395"/>
                  </a:lnTo>
                  <a:cubicBezTo>
                    <a:pt x="7549" y="1459"/>
                    <a:pt x="7483" y="1502"/>
                    <a:pt x="7412" y="1502"/>
                  </a:cubicBezTo>
                  <a:cubicBezTo>
                    <a:pt x="7400" y="1502"/>
                    <a:pt x="7387" y="1500"/>
                    <a:pt x="7375" y="1497"/>
                  </a:cubicBezTo>
                  <a:cubicBezTo>
                    <a:pt x="7043" y="1420"/>
                    <a:pt x="6697" y="1382"/>
                    <a:pt x="6350" y="1382"/>
                  </a:cubicBezTo>
                  <a:cubicBezTo>
                    <a:pt x="6280" y="1382"/>
                    <a:pt x="6211" y="1383"/>
                    <a:pt x="6141" y="1386"/>
                  </a:cubicBezTo>
                  <a:cubicBezTo>
                    <a:pt x="6058" y="1386"/>
                    <a:pt x="5974" y="1340"/>
                    <a:pt x="5956" y="1256"/>
                  </a:cubicBezTo>
                  <a:lnTo>
                    <a:pt x="5622" y="217"/>
                  </a:lnTo>
                  <a:cubicBezTo>
                    <a:pt x="5584" y="81"/>
                    <a:pt x="5460" y="1"/>
                    <a:pt x="5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2050775" y="2414100"/>
              <a:ext cx="126425" cy="126275"/>
            </a:xfrm>
            <a:custGeom>
              <a:avLst/>
              <a:gdLst/>
              <a:ahLst/>
              <a:cxnLst/>
              <a:rect l="l" t="t" r="r" b="b"/>
              <a:pathLst>
                <a:path w="5057" h="5051" extrusionOk="0">
                  <a:moveTo>
                    <a:pt x="2540" y="1452"/>
                  </a:moveTo>
                  <a:cubicBezTo>
                    <a:pt x="2602" y="1452"/>
                    <a:pt x="2665" y="1458"/>
                    <a:pt x="2728" y="1469"/>
                  </a:cubicBezTo>
                  <a:cubicBezTo>
                    <a:pt x="3034" y="1534"/>
                    <a:pt x="3303" y="1720"/>
                    <a:pt x="3452" y="1989"/>
                  </a:cubicBezTo>
                  <a:cubicBezTo>
                    <a:pt x="3609" y="2258"/>
                    <a:pt x="3637" y="2583"/>
                    <a:pt x="3535" y="2879"/>
                  </a:cubicBezTo>
                  <a:cubicBezTo>
                    <a:pt x="3382" y="3306"/>
                    <a:pt x="2971" y="3586"/>
                    <a:pt x="2537" y="3586"/>
                  </a:cubicBezTo>
                  <a:cubicBezTo>
                    <a:pt x="2471" y="3586"/>
                    <a:pt x="2405" y="3579"/>
                    <a:pt x="2338" y="3566"/>
                  </a:cubicBezTo>
                  <a:cubicBezTo>
                    <a:pt x="2032" y="3510"/>
                    <a:pt x="1763" y="3325"/>
                    <a:pt x="1606" y="3046"/>
                  </a:cubicBezTo>
                  <a:cubicBezTo>
                    <a:pt x="1448" y="2777"/>
                    <a:pt x="1420" y="2453"/>
                    <a:pt x="1531" y="2156"/>
                  </a:cubicBezTo>
                  <a:cubicBezTo>
                    <a:pt x="1678" y="1733"/>
                    <a:pt x="2095" y="1452"/>
                    <a:pt x="2540" y="1452"/>
                  </a:cubicBezTo>
                  <a:close/>
                  <a:moveTo>
                    <a:pt x="2538" y="1339"/>
                  </a:moveTo>
                  <a:cubicBezTo>
                    <a:pt x="2047" y="1339"/>
                    <a:pt x="1591" y="1647"/>
                    <a:pt x="1420" y="2119"/>
                  </a:cubicBezTo>
                  <a:cubicBezTo>
                    <a:pt x="1299" y="2443"/>
                    <a:pt x="1336" y="2805"/>
                    <a:pt x="1503" y="3111"/>
                  </a:cubicBezTo>
                  <a:cubicBezTo>
                    <a:pt x="1680" y="3408"/>
                    <a:pt x="1977" y="3622"/>
                    <a:pt x="2320" y="3687"/>
                  </a:cubicBezTo>
                  <a:cubicBezTo>
                    <a:pt x="2385" y="3696"/>
                    <a:pt x="2459" y="3705"/>
                    <a:pt x="2533" y="3705"/>
                  </a:cubicBezTo>
                  <a:cubicBezTo>
                    <a:pt x="3016" y="3705"/>
                    <a:pt x="3470" y="3390"/>
                    <a:pt x="3646" y="2917"/>
                  </a:cubicBezTo>
                  <a:cubicBezTo>
                    <a:pt x="3758" y="2592"/>
                    <a:pt x="3730" y="2230"/>
                    <a:pt x="3554" y="1933"/>
                  </a:cubicBezTo>
                  <a:cubicBezTo>
                    <a:pt x="3387" y="1636"/>
                    <a:pt x="3090" y="1423"/>
                    <a:pt x="2747" y="1358"/>
                  </a:cubicBezTo>
                  <a:cubicBezTo>
                    <a:pt x="2677" y="1346"/>
                    <a:pt x="2607" y="1339"/>
                    <a:pt x="2538" y="1339"/>
                  </a:cubicBezTo>
                  <a:close/>
                  <a:moveTo>
                    <a:pt x="2580" y="115"/>
                  </a:moveTo>
                  <a:lnTo>
                    <a:pt x="3229" y="226"/>
                  </a:lnTo>
                  <a:cubicBezTo>
                    <a:pt x="3247" y="226"/>
                    <a:pt x="3266" y="245"/>
                    <a:pt x="3257" y="273"/>
                  </a:cubicBezTo>
                  <a:lnTo>
                    <a:pt x="3192" y="690"/>
                  </a:lnTo>
                  <a:cubicBezTo>
                    <a:pt x="3183" y="755"/>
                    <a:pt x="3220" y="829"/>
                    <a:pt x="3275" y="857"/>
                  </a:cubicBezTo>
                  <a:cubicBezTo>
                    <a:pt x="3424" y="922"/>
                    <a:pt x="3554" y="996"/>
                    <a:pt x="3674" y="1098"/>
                  </a:cubicBezTo>
                  <a:cubicBezTo>
                    <a:pt x="3702" y="1122"/>
                    <a:pt x="3735" y="1133"/>
                    <a:pt x="3767" y="1133"/>
                  </a:cubicBezTo>
                  <a:cubicBezTo>
                    <a:pt x="3799" y="1133"/>
                    <a:pt x="3832" y="1122"/>
                    <a:pt x="3860" y="1098"/>
                  </a:cubicBezTo>
                  <a:lnTo>
                    <a:pt x="4212" y="848"/>
                  </a:lnTo>
                  <a:lnTo>
                    <a:pt x="4240" y="848"/>
                  </a:lnTo>
                  <a:cubicBezTo>
                    <a:pt x="4249" y="848"/>
                    <a:pt x="4259" y="857"/>
                    <a:pt x="4259" y="857"/>
                  </a:cubicBezTo>
                  <a:lnTo>
                    <a:pt x="4648" y="1395"/>
                  </a:lnTo>
                  <a:cubicBezTo>
                    <a:pt x="4658" y="1404"/>
                    <a:pt x="4658" y="1414"/>
                    <a:pt x="4658" y="1423"/>
                  </a:cubicBezTo>
                  <a:cubicBezTo>
                    <a:pt x="4658" y="1432"/>
                    <a:pt x="4648" y="1442"/>
                    <a:pt x="4639" y="1451"/>
                  </a:cubicBezTo>
                  <a:lnTo>
                    <a:pt x="4296" y="1701"/>
                  </a:lnTo>
                  <a:cubicBezTo>
                    <a:pt x="4240" y="1738"/>
                    <a:pt x="4212" y="1813"/>
                    <a:pt x="4240" y="1878"/>
                  </a:cubicBezTo>
                  <a:cubicBezTo>
                    <a:pt x="4296" y="2026"/>
                    <a:pt x="4333" y="2174"/>
                    <a:pt x="4351" y="2332"/>
                  </a:cubicBezTo>
                  <a:cubicBezTo>
                    <a:pt x="4351" y="2397"/>
                    <a:pt x="4407" y="2453"/>
                    <a:pt x="4481" y="2462"/>
                  </a:cubicBezTo>
                  <a:lnTo>
                    <a:pt x="4899" y="2536"/>
                  </a:lnTo>
                  <a:cubicBezTo>
                    <a:pt x="4917" y="2536"/>
                    <a:pt x="4936" y="2555"/>
                    <a:pt x="4927" y="2573"/>
                  </a:cubicBezTo>
                  <a:lnTo>
                    <a:pt x="4825" y="3223"/>
                  </a:lnTo>
                  <a:cubicBezTo>
                    <a:pt x="4825" y="3241"/>
                    <a:pt x="4815" y="3251"/>
                    <a:pt x="4806" y="3251"/>
                  </a:cubicBezTo>
                  <a:cubicBezTo>
                    <a:pt x="4797" y="3260"/>
                    <a:pt x="4787" y="3260"/>
                    <a:pt x="4778" y="3260"/>
                  </a:cubicBezTo>
                  <a:lnTo>
                    <a:pt x="4361" y="3195"/>
                  </a:lnTo>
                  <a:cubicBezTo>
                    <a:pt x="4349" y="3192"/>
                    <a:pt x="4338" y="3190"/>
                    <a:pt x="4326" y="3190"/>
                  </a:cubicBezTo>
                  <a:cubicBezTo>
                    <a:pt x="4271" y="3190"/>
                    <a:pt x="4217" y="3225"/>
                    <a:pt x="4194" y="3278"/>
                  </a:cubicBezTo>
                  <a:cubicBezTo>
                    <a:pt x="4129" y="3418"/>
                    <a:pt x="4045" y="3557"/>
                    <a:pt x="3953" y="3677"/>
                  </a:cubicBezTo>
                  <a:cubicBezTo>
                    <a:pt x="3906" y="3733"/>
                    <a:pt x="3906" y="3807"/>
                    <a:pt x="3953" y="3863"/>
                  </a:cubicBezTo>
                  <a:lnTo>
                    <a:pt x="4194" y="4206"/>
                  </a:lnTo>
                  <a:cubicBezTo>
                    <a:pt x="4212" y="4225"/>
                    <a:pt x="4203" y="4252"/>
                    <a:pt x="4184" y="4262"/>
                  </a:cubicBezTo>
                  <a:lnTo>
                    <a:pt x="3656" y="4651"/>
                  </a:lnTo>
                  <a:cubicBezTo>
                    <a:pt x="3648" y="4655"/>
                    <a:pt x="3639" y="4657"/>
                    <a:pt x="3630" y="4657"/>
                  </a:cubicBezTo>
                  <a:cubicBezTo>
                    <a:pt x="3617" y="4657"/>
                    <a:pt x="3605" y="4653"/>
                    <a:pt x="3600" y="4642"/>
                  </a:cubicBezTo>
                  <a:lnTo>
                    <a:pt x="3350" y="4299"/>
                  </a:lnTo>
                  <a:cubicBezTo>
                    <a:pt x="3324" y="4253"/>
                    <a:pt x="3279" y="4231"/>
                    <a:pt x="3233" y="4231"/>
                  </a:cubicBezTo>
                  <a:cubicBezTo>
                    <a:pt x="3213" y="4231"/>
                    <a:pt x="3193" y="4235"/>
                    <a:pt x="3173" y="4243"/>
                  </a:cubicBezTo>
                  <a:cubicBezTo>
                    <a:pt x="3025" y="4299"/>
                    <a:pt x="2876" y="4336"/>
                    <a:pt x="2719" y="4345"/>
                  </a:cubicBezTo>
                  <a:cubicBezTo>
                    <a:pt x="2654" y="4354"/>
                    <a:pt x="2598" y="4410"/>
                    <a:pt x="2580" y="4475"/>
                  </a:cubicBezTo>
                  <a:lnTo>
                    <a:pt x="2515" y="4902"/>
                  </a:lnTo>
                  <a:cubicBezTo>
                    <a:pt x="2515" y="4911"/>
                    <a:pt x="2505" y="4920"/>
                    <a:pt x="2496" y="4920"/>
                  </a:cubicBezTo>
                  <a:cubicBezTo>
                    <a:pt x="2496" y="4930"/>
                    <a:pt x="2478" y="4930"/>
                    <a:pt x="2468" y="4930"/>
                  </a:cubicBezTo>
                  <a:lnTo>
                    <a:pt x="1819" y="4828"/>
                  </a:lnTo>
                  <a:cubicBezTo>
                    <a:pt x="1810" y="4828"/>
                    <a:pt x="1800" y="4818"/>
                    <a:pt x="1800" y="4809"/>
                  </a:cubicBezTo>
                  <a:cubicBezTo>
                    <a:pt x="1791" y="4800"/>
                    <a:pt x="1791" y="4790"/>
                    <a:pt x="1791" y="4781"/>
                  </a:cubicBezTo>
                  <a:lnTo>
                    <a:pt x="1856" y="4364"/>
                  </a:lnTo>
                  <a:cubicBezTo>
                    <a:pt x="1865" y="4290"/>
                    <a:pt x="1828" y="4225"/>
                    <a:pt x="1772" y="4197"/>
                  </a:cubicBezTo>
                  <a:cubicBezTo>
                    <a:pt x="1624" y="4132"/>
                    <a:pt x="1494" y="4048"/>
                    <a:pt x="1374" y="3956"/>
                  </a:cubicBezTo>
                  <a:cubicBezTo>
                    <a:pt x="1346" y="3928"/>
                    <a:pt x="1309" y="3918"/>
                    <a:pt x="1281" y="3918"/>
                  </a:cubicBezTo>
                  <a:cubicBezTo>
                    <a:pt x="1244" y="3918"/>
                    <a:pt x="1216" y="3928"/>
                    <a:pt x="1188" y="3946"/>
                  </a:cubicBezTo>
                  <a:lnTo>
                    <a:pt x="845" y="4197"/>
                  </a:lnTo>
                  <a:cubicBezTo>
                    <a:pt x="836" y="4206"/>
                    <a:pt x="817" y="4206"/>
                    <a:pt x="808" y="4206"/>
                  </a:cubicBezTo>
                  <a:cubicBezTo>
                    <a:pt x="798" y="4206"/>
                    <a:pt x="789" y="4197"/>
                    <a:pt x="789" y="4187"/>
                  </a:cubicBezTo>
                  <a:lnTo>
                    <a:pt x="400" y="3659"/>
                  </a:lnTo>
                  <a:cubicBezTo>
                    <a:pt x="390" y="3649"/>
                    <a:pt x="390" y="3640"/>
                    <a:pt x="390" y="3631"/>
                  </a:cubicBezTo>
                  <a:cubicBezTo>
                    <a:pt x="390" y="3612"/>
                    <a:pt x="400" y="3603"/>
                    <a:pt x="409" y="3603"/>
                  </a:cubicBezTo>
                  <a:lnTo>
                    <a:pt x="752" y="3353"/>
                  </a:lnTo>
                  <a:cubicBezTo>
                    <a:pt x="808" y="3306"/>
                    <a:pt x="836" y="3241"/>
                    <a:pt x="808" y="3176"/>
                  </a:cubicBezTo>
                  <a:cubicBezTo>
                    <a:pt x="752" y="3028"/>
                    <a:pt x="715" y="2879"/>
                    <a:pt x="696" y="2722"/>
                  </a:cubicBezTo>
                  <a:cubicBezTo>
                    <a:pt x="696" y="2657"/>
                    <a:pt x="641" y="2601"/>
                    <a:pt x="567" y="2583"/>
                  </a:cubicBezTo>
                  <a:lnTo>
                    <a:pt x="149" y="2518"/>
                  </a:lnTo>
                  <a:cubicBezTo>
                    <a:pt x="140" y="2518"/>
                    <a:pt x="131" y="2508"/>
                    <a:pt x="121" y="2499"/>
                  </a:cubicBezTo>
                  <a:cubicBezTo>
                    <a:pt x="121" y="2490"/>
                    <a:pt x="121" y="2481"/>
                    <a:pt x="121" y="2471"/>
                  </a:cubicBezTo>
                  <a:lnTo>
                    <a:pt x="223" y="1822"/>
                  </a:lnTo>
                  <a:cubicBezTo>
                    <a:pt x="223" y="1813"/>
                    <a:pt x="233" y="1803"/>
                    <a:pt x="242" y="1794"/>
                  </a:cubicBezTo>
                  <a:lnTo>
                    <a:pt x="270" y="1794"/>
                  </a:lnTo>
                  <a:lnTo>
                    <a:pt x="687" y="1859"/>
                  </a:lnTo>
                  <a:cubicBezTo>
                    <a:pt x="694" y="1860"/>
                    <a:pt x="700" y="1860"/>
                    <a:pt x="707" y="1860"/>
                  </a:cubicBezTo>
                  <a:cubicBezTo>
                    <a:pt x="767" y="1860"/>
                    <a:pt x="829" y="1825"/>
                    <a:pt x="854" y="1766"/>
                  </a:cubicBezTo>
                  <a:cubicBezTo>
                    <a:pt x="919" y="1627"/>
                    <a:pt x="1003" y="1497"/>
                    <a:pt x="1095" y="1377"/>
                  </a:cubicBezTo>
                  <a:cubicBezTo>
                    <a:pt x="1142" y="1321"/>
                    <a:pt x="1142" y="1247"/>
                    <a:pt x="1105" y="1191"/>
                  </a:cubicBezTo>
                  <a:lnTo>
                    <a:pt x="854" y="839"/>
                  </a:lnTo>
                  <a:cubicBezTo>
                    <a:pt x="836" y="820"/>
                    <a:pt x="845" y="801"/>
                    <a:pt x="863" y="783"/>
                  </a:cubicBezTo>
                  <a:lnTo>
                    <a:pt x="1392" y="403"/>
                  </a:lnTo>
                  <a:cubicBezTo>
                    <a:pt x="1399" y="396"/>
                    <a:pt x="1408" y="392"/>
                    <a:pt x="1416" y="392"/>
                  </a:cubicBezTo>
                  <a:cubicBezTo>
                    <a:pt x="1429" y="392"/>
                    <a:pt x="1442" y="400"/>
                    <a:pt x="1448" y="412"/>
                  </a:cubicBezTo>
                  <a:lnTo>
                    <a:pt x="1698" y="755"/>
                  </a:lnTo>
                  <a:cubicBezTo>
                    <a:pt x="1733" y="797"/>
                    <a:pt x="1778" y="818"/>
                    <a:pt x="1826" y="818"/>
                  </a:cubicBezTo>
                  <a:cubicBezTo>
                    <a:pt x="1842" y="818"/>
                    <a:pt x="1858" y="815"/>
                    <a:pt x="1875" y="811"/>
                  </a:cubicBezTo>
                  <a:cubicBezTo>
                    <a:pt x="2023" y="755"/>
                    <a:pt x="2171" y="718"/>
                    <a:pt x="2329" y="699"/>
                  </a:cubicBezTo>
                  <a:cubicBezTo>
                    <a:pt x="2394" y="690"/>
                    <a:pt x="2450" y="644"/>
                    <a:pt x="2468" y="570"/>
                  </a:cubicBezTo>
                  <a:lnTo>
                    <a:pt x="2533" y="152"/>
                  </a:lnTo>
                  <a:cubicBezTo>
                    <a:pt x="2533" y="134"/>
                    <a:pt x="2561" y="115"/>
                    <a:pt x="2580" y="115"/>
                  </a:cubicBezTo>
                  <a:close/>
                  <a:moveTo>
                    <a:pt x="2565" y="0"/>
                  </a:moveTo>
                  <a:cubicBezTo>
                    <a:pt x="2533" y="0"/>
                    <a:pt x="2505" y="11"/>
                    <a:pt x="2478" y="32"/>
                  </a:cubicBezTo>
                  <a:cubicBezTo>
                    <a:pt x="2440" y="50"/>
                    <a:pt x="2422" y="87"/>
                    <a:pt x="2413" y="134"/>
                  </a:cubicBezTo>
                  <a:lnTo>
                    <a:pt x="2348" y="551"/>
                  </a:lnTo>
                  <a:cubicBezTo>
                    <a:pt x="2348" y="570"/>
                    <a:pt x="2329" y="579"/>
                    <a:pt x="2311" y="579"/>
                  </a:cubicBezTo>
                  <a:cubicBezTo>
                    <a:pt x="2153" y="597"/>
                    <a:pt x="1986" y="644"/>
                    <a:pt x="1837" y="699"/>
                  </a:cubicBezTo>
                  <a:cubicBezTo>
                    <a:pt x="1819" y="699"/>
                    <a:pt x="1800" y="699"/>
                    <a:pt x="1791" y="681"/>
                  </a:cubicBezTo>
                  <a:lnTo>
                    <a:pt x="1541" y="338"/>
                  </a:lnTo>
                  <a:cubicBezTo>
                    <a:pt x="1512" y="297"/>
                    <a:pt x="1461" y="275"/>
                    <a:pt x="1412" y="275"/>
                  </a:cubicBezTo>
                  <a:cubicBezTo>
                    <a:pt x="1382" y="275"/>
                    <a:pt x="1352" y="283"/>
                    <a:pt x="1327" y="301"/>
                  </a:cubicBezTo>
                  <a:lnTo>
                    <a:pt x="789" y="690"/>
                  </a:lnTo>
                  <a:cubicBezTo>
                    <a:pt x="724" y="737"/>
                    <a:pt x="706" y="839"/>
                    <a:pt x="752" y="904"/>
                  </a:cubicBezTo>
                  <a:lnTo>
                    <a:pt x="1003" y="1256"/>
                  </a:lnTo>
                  <a:cubicBezTo>
                    <a:pt x="1021" y="1265"/>
                    <a:pt x="1021" y="1284"/>
                    <a:pt x="1003" y="1302"/>
                  </a:cubicBezTo>
                  <a:cubicBezTo>
                    <a:pt x="900" y="1423"/>
                    <a:pt x="817" y="1571"/>
                    <a:pt x="743" y="1720"/>
                  </a:cubicBezTo>
                  <a:cubicBezTo>
                    <a:pt x="743" y="1729"/>
                    <a:pt x="724" y="1738"/>
                    <a:pt x="706" y="1738"/>
                  </a:cubicBezTo>
                  <a:lnTo>
                    <a:pt x="288" y="1673"/>
                  </a:lnTo>
                  <a:cubicBezTo>
                    <a:pt x="277" y="1671"/>
                    <a:pt x="266" y="1670"/>
                    <a:pt x="255" y="1670"/>
                  </a:cubicBezTo>
                  <a:cubicBezTo>
                    <a:pt x="223" y="1670"/>
                    <a:pt x="195" y="1680"/>
                    <a:pt x="168" y="1701"/>
                  </a:cubicBezTo>
                  <a:cubicBezTo>
                    <a:pt x="140" y="1720"/>
                    <a:pt x="112" y="1757"/>
                    <a:pt x="103" y="1803"/>
                  </a:cubicBezTo>
                  <a:lnTo>
                    <a:pt x="1" y="2453"/>
                  </a:lnTo>
                  <a:cubicBezTo>
                    <a:pt x="1" y="2490"/>
                    <a:pt x="10" y="2536"/>
                    <a:pt x="28" y="2564"/>
                  </a:cubicBezTo>
                  <a:cubicBezTo>
                    <a:pt x="56" y="2601"/>
                    <a:pt x="93" y="2620"/>
                    <a:pt x="131" y="2629"/>
                  </a:cubicBezTo>
                  <a:lnTo>
                    <a:pt x="548" y="2694"/>
                  </a:lnTo>
                  <a:cubicBezTo>
                    <a:pt x="567" y="2703"/>
                    <a:pt x="585" y="2712"/>
                    <a:pt x="585" y="2731"/>
                  </a:cubicBezTo>
                  <a:cubicBezTo>
                    <a:pt x="604" y="2898"/>
                    <a:pt x="641" y="3056"/>
                    <a:pt x="696" y="3213"/>
                  </a:cubicBezTo>
                  <a:cubicBezTo>
                    <a:pt x="706" y="3223"/>
                    <a:pt x="696" y="3241"/>
                    <a:pt x="687" y="3251"/>
                  </a:cubicBezTo>
                  <a:lnTo>
                    <a:pt x="344" y="3501"/>
                  </a:lnTo>
                  <a:cubicBezTo>
                    <a:pt x="307" y="3529"/>
                    <a:pt x="288" y="3566"/>
                    <a:pt x="279" y="3603"/>
                  </a:cubicBezTo>
                  <a:cubicBezTo>
                    <a:pt x="270" y="3649"/>
                    <a:pt x="279" y="3687"/>
                    <a:pt x="307" y="3724"/>
                  </a:cubicBezTo>
                  <a:lnTo>
                    <a:pt x="696" y="4252"/>
                  </a:lnTo>
                  <a:cubicBezTo>
                    <a:pt x="715" y="4290"/>
                    <a:pt x="752" y="4308"/>
                    <a:pt x="798" y="4317"/>
                  </a:cubicBezTo>
                  <a:cubicBezTo>
                    <a:pt x="808" y="4320"/>
                    <a:pt x="817" y="4321"/>
                    <a:pt x="826" y="4321"/>
                  </a:cubicBezTo>
                  <a:cubicBezTo>
                    <a:pt x="854" y="4321"/>
                    <a:pt x="882" y="4310"/>
                    <a:pt x="910" y="4290"/>
                  </a:cubicBezTo>
                  <a:lnTo>
                    <a:pt x="1253" y="4039"/>
                  </a:lnTo>
                  <a:cubicBezTo>
                    <a:pt x="1262" y="4034"/>
                    <a:pt x="1272" y="4032"/>
                    <a:pt x="1280" y="4032"/>
                  </a:cubicBezTo>
                  <a:cubicBezTo>
                    <a:pt x="1288" y="4032"/>
                    <a:pt x="1295" y="4034"/>
                    <a:pt x="1299" y="4039"/>
                  </a:cubicBezTo>
                  <a:cubicBezTo>
                    <a:pt x="1429" y="4141"/>
                    <a:pt x="1568" y="4234"/>
                    <a:pt x="1726" y="4299"/>
                  </a:cubicBezTo>
                  <a:cubicBezTo>
                    <a:pt x="1735" y="4308"/>
                    <a:pt x="1745" y="4327"/>
                    <a:pt x="1745" y="4345"/>
                  </a:cubicBezTo>
                  <a:lnTo>
                    <a:pt x="1670" y="4763"/>
                  </a:lnTo>
                  <a:cubicBezTo>
                    <a:pt x="1670" y="4800"/>
                    <a:pt x="1680" y="4846"/>
                    <a:pt x="1698" y="4874"/>
                  </a:cubicBezTo>
                  <a:cubicBezTo>
                    <a:pt x="1726" y="4911"/>
                    <a:pt x="1763" y="4930"/>
                    <a:pt x="1800" y="4939"/>
                  </a:cubicBezTo>
                  <a:lnTo>
                    <a:pt x="2450" y="5041"/>
                  </a:lnTo>
                  <a:cubicBezTo>
                    <a:pt x="2459" y="5041"/>
                    <a:pt x="2468" y="5050"/>
                    <a:pt x="2478" y="5050"/>
                  </a:cubicBezTo>
                  <a:cubicBezTo>
                    <a:pt x="2515" y="5050"/>
                    <a:pt x="2542" y="5041"/>
                    <a:pt x="2570" y="5013"/>
                  </a:cubicBezTo>
                  <a:cubicBezTo>
                    <a:pt x="2598" y="4995"/>
                    <a:pt x="2626" y="4957"/>
                    <a:pt x="2635" y="4911"/>
                  </a:cubicBezTo>
                  <a:lnTo>
                    <a:pt x="2700" y="4494"/>
                  </a:lnTo>
                  <a:cubicBezTo>
                    <a:pt x="2700" y="4475"/>
                    <a:pt x="2719" y="4466"/>
                    <a:pt x="2728" y="4466"/>
                  </a:cubicBezTo>
                  <a:cubicBezTo>
                    <a:pt x="2895" y="4447"/>
                    <a:pt x="3062" y="4401"/>
                    <a:pt x="3210" y="4345"/>
                  </a:cubicBezTo>
                  <a:cubicBezTo>
                    <a:pt x="3229" y="4345"/>
                    <a:pt x="3247" y="4345"/>
                    <a:pt x="3257" y="4364"/>
                  </a:cubicBezTo>
                  <a:lnTo>
                    <a:pt x="3507" y="4707"/>
                  </a:lnTo>
                  <a:cubicBezTo>
                    <a:pt x="3536" y="4747"/>
                    <a:pt x="3587" y="4770"/>
                    <a:pt x="3636" y="4770"/>
                  </a:cubicBezTo>
                  <a:cubicBezTo>
                    <a:pt x="3666" y="4770"/>
                    <a:pt x="3696" y="4762"/>
                    <a:pt x="3721" y="4744"/>
                  </a:cubicBezTo>
                  <a:lnTo>
                    <a:pt x="4259" y="4354"/>
                  </a:lnTo>
                  <a:cubicBezTo>
                    <a:pt x="4324" y="4299"/>
                    <a:pt x="4342" y="4206"/>
                    <a:pt x="4286" y="4132"/>
                  </a:cubicBezTo>
                  <a:lnTo>
                    <a:pt x="4036" y="3789"/>
                  </a:lnTo>
                  <a:cubicBezTo>
                    <a:pt x="4027" y="3779"/>
                    <a:pt x="4027" y="3761"/>
                    <a:pt x="4036" y="3742"/>
                  </a:cubicBezTo>
                  <a:cubicBezTo>
                    <a:pt x="4147" y="3622"/>
                    <a:pt x="4231" y="3473"/>
                    <a:pt x="4296" y="3325"/>
                  </a:cubicBezTo>
                  <a:cubicBezTo>
                    <a:pt x="4303" y="3311"/>
                    <a:pt x="4314" y="3303"/>
                    <a:pt x="4327" y="3303"/>
                  </a:cubicBezTo>
                  <a:cubicBezTo>
                    <a:pt x="4332" y="3303"/>
                    <a:pt x="4337" y="3304"/>
                    <a:pt x="4342" y="3306"/>
                  </a:cubicBezTo>
                  <a:lnTo>
                    <a:pt x="4760" y="3371"/>
                  </a:lnTo>
                  <a:cubicBezTo>
                    <a:pt x="4771" y="3373"/>
                    <a:pt x="4782" y="3375"/>
                    <a:pt x="4793" y="3375"/>
                  </a:cubicBezTo>
                  <a:cubicBezTo>
                    <a:pt x="4825" y="3375"/>
                    <a:pt x="4852" y="3364"/>
                    <a:pt x="4880" y="3343"/>
                  </a:cubicBezTo>
                  <a:cubicBezTo>
                    <a:pt x="4908" y="3315"/>
                    <a:pt x="4936" y="3278"/>
                    <a:pt x="4936" y="3241"/>
                  </a:cubicBezTo>
                  <a:lnTo>
                    <a:pt x="5047" y="2592"/>
                  </a:lnTo>
                  <a:cubicBezTo>
                    <a:pt x="5056" y="2508"/>
                    <a:pt x="5001" y="2425"/>
                    <a:pt x="4917" y="2416"/>
                  </a:cubicBezTo>
                  <a:lnTo>
                    <a:pt x="4491" y="2351"/>
                  </a:lnTo>
                  <a:cubicBezTo>
                    <a:pt x="4481" y="2341"/>
                    <a:pt x="4463" y="2332"/>
                    <a:pt x="4463" y="2314"/>
                  </a:cubicBezTo>
                  <a:cubicBezTo>
                    <a:pt x="4444" y="2147"/>
                    <a:pt x="4407" y="1989"/>
                    <a:pt x="4351" y="1831"/>
                  </a:cubicBezTo>
                  <a:cubicBezTo>
                    <a:pt x="4342" y="1822"/>
                    <a:pt x="4351" y="1803"/>
                    <a:pt x="4361" y="1794"/>
                  </a:cubicBezTo>
                  <a:lnTo>
                    <a:pt x="4704" y="1544"/>
                  </a:lnTo>
                  <a:cubicBezTo>
                    <a:pt x="4741" y="1516"/>
                    <a:pt x="4760" y="1479"/>
                    <a:pt x="4769" y="1442"/>
                  </a:cubicBezTo>
                  <a:cubicBezTo>
                    <a:pt x="4778" y="1395"/>
                    <a:pt x="4769" y="1358"/>
                    <a:pt x="4741" y="1321"/>
                  </a:cubicBezTo>
                  <a:lnTo>
                    <a:pt x="4351" y="792"/>
                  </a:lnTo>
                  <a:cubicBezTo>
                    <a:pt x="4333" y="755"/>
                    <a:pt x="4296" y="737"/>
                    <a:pt x="4249" y="727"/>
                  </a:cubicBezTo>
                  <a:cubicBezTo>
                    <a:pt x="4240" y="725"/>
                    <a:pt x="4230" y="724"/>
                    <a:pt x="4220" y="724"/>
                  </a:cubicBezTo>
                  <a:cubicBezTo>
                    <a:pt x="4190" y="724"/>
                    <a:pt x="4159" y="734"/>
                    <a:pt x="4138" y="755"/>
                  </a:cubicBezTo>
                  <a:lnTo>
                    <a:pt x="3795" y="1006"/>
                  </a:lnTo>
                  <a:cubicBezTo>
                    <a:pt x="3786" y="1010"/>
                    <a:pt x="3776" y="1013"/>
                    <a:pt x="3768" y="1013"/>
                  </a:cubicBezTo>
                  <a:cubicBezTo>
                    <a:pt x="3760" y="1013"/>
                    <a:pt x="3753" y="1010"/>
                    <a:pt x="3748" y="1006"/>
                  </a:cubicBezTo>
                  <a:cubicBezTo>
                    <a:pt x="3619" y="904"/>
                    <a:pt x="3479" y="811"/>
                    <a:pt x="3322" y="746"/>
                  </a:cubicBezTo>
                  <a:cubicBezTo>
                    <a:pt x="3312" y="737"/>
                    <a:pt x="3303" y="718"/>
                    <a:pt x="3303" y="709"/>
                  </a:cubicBezTo>
                  <a:lnTo>
                    <a:pt x="3368" y="282"/>
                  </a:lnTo>
                  <a:cubicBezTo>
                    <a:pt x="3387" y="199"/>
                    <a:pt x="3331" y="124"/>
                    <a:pt x="3247" y="106"/>
                  </a:cubicBezTo>
                  <a:lnTo>
                    <a:pt x="2598" y="4"/>
                  </a:lnTo>
                  <a:cubicBezTo>
                    <a:pt x="2587" y="1"/>
                    <a:pt x="2576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3"/>
            <p:cNvSpPr/>
            <p:nvPr/>
          </p:nvSpPr>
          <p:spPr>
            <a:xfrm>
              <a:off x="2058200" y="2676025"/>
              <a:ext cx="27400" cy="28550"/>
            </a:xfrm>
            <a:custGeom>
              <a:avLst/>
              <a:gdLst/>
              <a:ahLst/>
              <a:cxnLst/>
              <a:rect l="l" t="t" r="r" b="b"/>
              <a:pathLst>
                <a:path w="1096" h="1142" extrusionOk="0">
                  <a:moveTo>
                    <a:pt x="956" y="0"/>
                  </a:moveTo>
                  <a:cubicBezTo>
                    <a:pt x="937" y="0"/>
                    <a:pt x="910" y="9"/>
                    <a:pt x="891" y="19"/>
                  </a:cubicBezTo>
                  <a:lnTo>
                    <a:pt x="75" y="445"/>
                  </a:lnTo>
                  <a:cubicBezTo>
                    <a:pt x="28" y="473"/>
                    <a:pt x="0" y="520"/>
                    <a:pt x="0" y="566"/>
                  </a:cubicBezTo>
                  <a:cubicBezTo>
                    <a:pt x="0" y="612"/>
                    <a:pt x="38" y="659"/>
                    <a:pt x="75" y="687"/>
                  </a:cubicBezTo>
                  <a:lnTo>
                    <a:pt x="84" y="687"/>
                  </a:lnTo>
                  <a:lnTo>
                    <a:pt x="891" y="1132"/>
                  </a:lnTo>
                  <a:cubicBezTo>
                    <a:pt x="910" y="1141"/>
                    <a:pt x="937" y="1141"/>
                    <a:pt x="956" y="1141"/>
                  </a:cubicBezTo>
                  <a:cubicBezTo>
                    <a:pt x="1030" y="1141"/>
                    <a:pt x="1086" y="1085"/>
                    <a:pt x="1086" y="1011"/>
                  </a:cubicBezTo>
                  <a:cubicBezTo>
                    <a:pt x="1086" y="956"/>
                    <a:pt x="1067" y="909"/>
                    <a:pt x="1021" y="891"/>
                  </a:cubicBezTo>
                  <a:lnTo>
                    <a:pt x="427" y="566"/>
                  </a:lnTo>
                  <a:lnTo>
                    <a:pt x="1021" y="260"/>
                  </a:lnTo>
                  <a:cubicBezTo>
                    <a:pt x="1067" y="232"/>
                    <a:pt x="1095" y="186"/>
                    <a:pt x="1095" y="139"/>
                  </a:cubicBezTo>
                  <a:cubicBezTo>
                    <a:pt x="1095" y="65"/>
                    <a:pt x="1030" y="0"/>
                    <a:pt x="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3"/>
            <p:cNvSpPr/>
            <p:nvPr/>
          </p:nvSpPr>
          <p:spPr>
            <a:xfrm>
              <a:off x="2088825" y="2662325"/>
              <a:ext cx="22975" cy="53375"/>
            </a:xfrm>
            <a:custGeom>
              <a:avLst/>
              <a:gdLst/>
              <a:ahLst/>
              <a:cxnLst/>
              <a:rect l="l" t="t" r="r" b="b"/>
              <a:pathLst>
                <a:path w="919" h="2135" extrusionOk="0">
                  <a:moveTo>
                    <a:pt x="751" y="1"/>
                  </a:moveTo>
                  <a:cubicBezTo>
                    <a:pt x="677" y="1"/>
                    <a:pt x="612" y="47"/>
                    <a:pt x="584" y="121"/>
                  </a:cubicBezTo>
                  <a:lnTo>
                    <a:pt x="9" y="1921"/>
                  </a:lnTo>
                  <a:cubicBezTo>
                    <a:pt x="0" y="1930"/>
                    <a:pt x="0" y="1949"/>
                    <a:pt x="0" y="1967"/>
                  </a:cubicBezTo>
                  <a:cubicBezTo>
                    <a:pt x="0" y="2042"/>
                    <a:pt x="46" y="2107"/>
                    <a:pt x="121" y="2134"/>
                  </a:cubicBezTo>
                  <a:lnTo>
                    <a:pt x="167" y="2134"/>
                  </a:lnTo>
                  <a:cubicBezTo>
                    <a:pt x="241" y="2134"/>
                    <a:pt x="306" y="2088"/>
                    <a:pt x="325" y="2023"/>
                  </a:cubicBezTo>
                  <a:lnTo>
                    <a:pt x="909" y="242"/>
                  </a:lnTo>
                  <a:cubicBezTo>
                    <a:pt x="909" y="223"/>
                    <a:pt x="918" y="205"/>
                    <a:pt x="918" y="186"/>
                  </a:cubicBezTo>
                  <a:cubicBezTo>
                    <a:pt x="918" y="84"/>
                    <a:pt x="844" y="1"/>
                    <a:pt x="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3"/>
            <p:cNvSpPr/>
            <p:nvPr/>
          </p:nvSpPr>
          <p:spPr>
            <a:xfrm>
              <a:off x="2114100" y="2676025"/>
              <a:ext cx="27150" cy="28550"/>
            </a:xfrm>
            <a:custGeom>
              <a:avLst/>
              <a:gdLst/>
              <a:ahLst/>
              <a:cxnLst/>
              <a:rect l="l" t="t" r="r" b="b"/>
              <a:pathLst>
                <a:path w="1086" h="1142" extrusionOk="0">
                  <a:moveTo>
                    <a:pt x="130" y="0"/>
                  </a:moveTo>
                  <a:cubicBezTo>
                    <a:pt x="56" y="0"/>
                    <a:pt x="0" y="65"/>
                    <a:pt x="0" y="139"/>
                  </a:cubicBezTo>
                  <a:cubicBezTo>
                    <a:pt x="0" y="186"/>
                    <a:pt x="19" y="232"/>
                    <a:pt x="65" y="260"/>
                  </a:cubicBezTo>
                  <a:lnTo>
                    <a:pt x="659" y="566"/>
                  </a:lnTo>
                  <a:lnTo>
                    <a:pt x="74" y="891"/>
                  </a:lnTo>
                  <a:cubicBezTo>
                    <a:pt x="28" y="909"/>
                    <a:pt x="0" y="956"/>
                    <a:pt x="0" y="1011"/>
                  </a:cubicBezTo>
                  <a:cubicBezTo>
                    <a:pt x="0" y="1076"/>
                    <a:pt x="56" y="1141"/>
                    <a:pt x="130" y="1141"/>
                  </a:cubicBezTo>
                  <a:cubicBezTo>
                    <a:pt x="158" y="1141"/>
                    <a:pt x="176" y="1141"/>
                    <a:pt x="195" y="1132"/>
                  </a:cubicBezTo>
                  <a:lnTo>
                    <a:pt x="1002" y="687"/>
                  </a:lnTo>
                  <a:lnTo>
                    <a:pt x="1011" y="687"/>
                  </a:lnTo>
                  <a:cubicBezTo>
                    <a:pt x="1058" y="659"/>
                    <a:pt x="1086" y="612"/>
                    <a:pt x="1086" y="566"/>
                  </a:cubicBezTo>
                  <a:cubicBezTo>
                    <a:pt x="1086" y="520"/>
                    <a:pt x="1058" y="473"/>
                    <a:pt x="1011" y="445"/>
                  </a:cubicBezTo>
                  <a:lnTo>
                    <a:pt x="195" y="19"/>
                  </a:lnTo>
                  <a:cubicBezTo>
                    <a:pt x="176" y="9"/>
                    <a:pt x="158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3"/>
            <p:cNvSpPr/>
            <p:nvPr/>
          </p:nvSpPr>
          <p:spPr>
            <a:xfrm>
              <a:off x="2002300" y="2589050"/>
              <a:ext cx="99050" cy="81425"/>
            </a:xfrm>
            <a:custGeom>
              <a:avLst/>
              <a:gdLst/>
              <a:ahLst/>
              <a:cxnLst/>
              <a:rect l="l" t="t" r="r" b="b"/>
              <a:pathLst>
                <a:path w="3962" h="3257" extrusionOk="0">
                  <a:moveTo>
                    <a:pt x="3906" y="0"/>
                  </a:moveTo>
                  <a:cubicBezTo>
                    <a:pt x="3535" y="0"/>
                    <a:pt x="3164" y="56"/>
                    <a:pt x="2802" y="158"/>
                  </a:cubicBezTo>
                  <a:cubicBezTo>
                    <a:pt x="1402" y="557"/>
                    <a:pt x="307" y="1744"/>
                    <a:pt x="1" y="3182"/>
                  </a:cubicBezTo>
                  <a:cubicBezTo>
                    <a:pt x="1" y="3219"/>
                    <a:pt x="19" y="3247"/>
                    <a:pt x="47" y="3256"/>
                  </a:cubicBezTo>
                  <a:lnTo>
                    <a:pt x="66" y="3256"/>
                  </a:lnTo>
                  <a:cubicBezTo>
                    <a:pt x="94" y="3256"/>
                    <a:pt x="112" y="3238"/>
                    <a:pt x="121" y="3210"/>
                  </a:cubicBezTo>
                  <a:cubicBezTo>
                    <a:pt x="409" y="1809"/>
                    <a:pt x="1476" y="659"/>
                    <a:pt x="2830" y="269"/>
                  </a:cubicBezTo>
                  <a:cubicBezTo>
                    <a:pt x="3183" y="167"/>
                    <a:pt x="3545" y="112"/>
                    <a:pt x="3906" y="112"/>
                  </a:cubicBezTo>
                  <a:cubicBezTo>
                    <a:pt x="3943" y="112"/>
                    <a:pt x="3962" y="93"/>
                    <a:pt x="3962" y="56"/>
                  </a:cubicBezTo>
                  <a:cubicBezTo>
                    <a:pt x="3962" y="28"/>
                    <a:pt x="3943" y="0"/>
                    <a:pt x="3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3"/>
            <p:cNvSpPr/>
            <p:nvPr/>
          </p:nvSpPr>
          <p:spPr>
            <a:xfrm>
              <a:off x="2000925" y="2593400"/>
              <a:ext cx="203875" cy="194875"/>
            </a:xfrm>
            <a:custGeom>
              <a:avLst/>
              <a:gdLst/>
              <a:ahLst/>
              <a:cxnLst/>
              <a:rect l="l" t="t" r="r" b="b"/>
              <a:pathLst>
                <a:path w="8155" h="7795" extrusionOk="0">
                  <a:moveTo>
                    <a:pt x="5133" y="0"/>
                  </a:moveTo>
                  <a:cubicBezTo>
                    <a:pt x="5109" y="0"/>
                    <a:pt x="5082" y="17"/>
                    <a:pt x="5075" y="40"/>
                  </a:cubicBezTo>
                  <a:cubicBezTo>
                    <a:pt x="5065" y="77"/>
                    <a:pt x="5084" y="105"/>
                    <a:pt x="5112" y="114"/>
                  </a:cubicBezTo>
                  <a:cubicBezTo>
                    <a:pt x="6568" y="568"/>
                    <a:pt x="7626" y="1839"/>
                    <a:pt x="7802" y="3351"/>
                  </a:cubicBezTo>
                  <a:cubicBezTo>
                    <a:pt x="8034" y="5216"/>
                    <a:pt x="6846" y="7006"/>
                    <a:pt x="5037" y="7526"/>
                  </a:cubicBezTo>
                  <a:cubicBezTo>
                    <a:pt x="4682" y="7628"/>
                    <a:pt x="4319" y="7679"/>
                    <a:pt x="3958" y="7679"/>
                  </a:cubicBezTo>
                  <a:cubicBezTo>
                    <a:pt x="3207" y="7679"/>
                    <a:pt x="2467" y="7460"/>
                    <a:pt x="1828" y="7034"/>
                  </a:cubicBezTo>
                  <a:cubicBezTo>
                    <a:pt x="881" y="6413"/>
                    <a:pt x="260" y="5402"/>
                    <a:pt x="121" y="4270"/>
                  </a:cubicBezTo>
                  <a:cubicBezTo>
                    <a:pt x="121" y="4233"/>
                    <a:pt x="93" y="4214"/>
                    <a:pt x="56" y="4214"/>
                  </a:cubicBezTo>
                  <a:cubicBezTo>
                    <a:pt x="28" y="4223"/>
                    <a:pt x="0" y="4251"/>
                    <a:pt x="9" y="4279"/>
                  </a:cubicBezTo>
                  <a:cubicBezTo>
                    <a:pt x="149" y="5448"/>
                    <a:pt x="789" y="6487"/>
                    <a:pt x="1763" y="7136"/>
                  </a:cubicBezTo>
                  <a:cubicBezTo>
                    <a:pt x="2421" y="7572"/>
                    <a:pt x="3182" y="7795"/>
                    <a:pt x="3961" y="7795"/>
                  </a:cubicBezTo>
                  <a:cubicBezTo>
                    <a:pt x="4332" y="7795"/>
                    <a:pt x="4703" y="7739"/>
                    <a:pt x="5075" y="7637"/>
                  </a:cubicBezTo>
                  <a:cubicBezTo>
                    <a:pt x="6930" y="7108"/>
                    <a:pt x="8154" y="5253"/>
                    <a:pt x="7922" y="3333"/>
                  </a:cubicBezTo>
                  <a:cubicBezTo>
                    <a:pt x="7728" y="1774"/>
                    <a:pt x="6642" y="476"/>
                    <a:pt x="5149" y="3"/>
                  </a:cubicBezTo>
                  <a:cubicBezTo>
                    <a:pt x="5144" y="1"/>
                    <a:pt x="5139" y="0"/>
                    <a:pt x="5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3"/>
            <p:cNvSpPr/>
            <p:nvPr/>
          </p:nvSpPr>
          <p:spPr>
            <a:xfrm>
              <a:off x="2012975" y="2606000"/>
              <a:ext cx="173975" cy="165350"/>
            </a:xfrm>
            <a:custGeom>
              <a:avLst/>
              <a:gdLst/>
              <a:ahLst/>
              <a:cxnLst/>
              <a:rect l="l" t="t" r="r" b="b"/>
              <a:pathLst>
                <a:path w="6959" h="6614" extrusionOk="0">
                  <a:moveTo>
                    <a:pt x="3479" y="83"/>
                  </a:moveTo>
                  <a:cubicBezTo>
                    <a:pt x="4110" y="83"/>
                    <a:pt x="4732" y="269"/>
                    <a:pt x="5260" y="621"/>
                  </a:cubicBezTo>
                  <a:cubicBezTo>
                    <a:pt x="6049" y="1141"/>
                    <a:pt x="6559" y="1985"/>
                    <a:pt x="6680" y="2922"/>
                  </a:cubicBezTo>
                  <a:cubicBezTo>
                    <a:pt x="6865" y="4480"/>
                    <a:pt x="5882" y="5974"/>
                    <a:pt x="4379" y="6400"/>
                  </a:cubicBezTo>
                  <a:cubicBezTo>
                    <a:pt x="4083" y="6484"/>
                    <a:pt x="3780" y="6526"/>
                    <a:pt x="3480" y="6526"/>
                  </a:cubicBezTo>
                  <a:cubicBezTo>
                    <a:pt x="2851" y="6526"/>
                    <a:pt x="2232" y="6344"/>
                    <a:pt x="1698" y="5992"/>
                  </a:cubicBezTo>
                  <a:cubicBezTo>
                    <a:pt x="919" y="5473"/>
                    <a:pt x="399" y="4629"/>
                    <a:pt x="279" y="3692"/>
                  </a:cubicBezTo>
                  <a:cubicBezTo>
                    <a:pt x="93" y="2133"/>
                    <a:pt x="1086" y="640"/>
                    <a:pt x="2589" y="213"/>
                  </a:cubicBezTo>
                  <a:cubicBezTo>
                    <a:pt x="2886" y="129"/>
                    <a:pt x="3182" y="83"/>
                    <a:pt x="3479" y="83"/>
                  </a:cubicBezTo>
                  <a:close/>
                  <a:moveTo>
                    <a:pt x="3477" y="0"/>
                  </a:moveTo>
                  <a:cubicBezTo>
                    <a:pt x="3171" y="0"/>
                    <a:pt x="2863" y="43"/>
                    <a:pt x="2561" y="129"/>
                  </a:cubicBezTo>
                  <a:cubicBezTo>
                    <a:pt x="1021" y="575"/>
                    <a:pt x="1" y="2105"/>
                    <a:pt x="195" y="3701"/>
                  </a:cubicBezTo>
                  <a:cubicBezTo>
                    <a:pt x="316" y="4666"/>
                    <a:pt x="845" y="5528"/>
                    <a:pt x="1652" y="6066"/>
                  </a:cubicBezTo>
                  <a:cubicBezTo>
                    <a:pt x="2199" y="6428"/>
                    <a:pt x="2839" y="6614"/>
                    <a:pt x="3479" y="6614"/>
                  </a:cubicBezTo>
                  <a:cubicBezTo>
                    <a:pt x="3785" y="6614"/>
                    <a:pt x="4101" y="6567"/>
                    <a:pt x="4398" y="6484"/>
                  </a:cubicBezTo>
                  <a:cubicBezTo>
                    <a:pt x="5938" y="6039"/>
                    <a:pt x="6958" y="4508"/>
                    <a:pt x="6763" y="2912"/>
                  </a:cubicBezTo>
                  <a:cubicBezTo>
                    <a:pt x="6643" y="1948"/>
                    <a:pt x="6114" y="1085"/>
                    <a:pt x="5307" y="547"/>
                  </a:cubicBezTo>
                  <a:cubicBezTo>
                    <a:pt x="4760" y="188"/>
                    <a:pt x="4123" y="0"/>
                    <a:pt x="3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3"/>
            <p:cNvSpPr/>
            <p:nvPr/>
          </p:nvSpPr>
          <p:spPr>
            <a:xfrm>
              <a:off x="2033850" y="2508575"/>
              <a:ext cx="13250" cy="56600"/>
            </a:xfrm>
            <a:custGeom>
              <a:avLst/>
              <a:gdLst/>
              <a:ahLst/>
              <a:cxnLst/>
              <a:rect l="l" t="t" r="r" b="b"/>
              <a:pathLst>
                <a:path w="530" h="2264" extrusionOk="0"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lnTo>
                    <a:pt x="0" y="2023"/>
                  </a:lnTo>
                  <a:cubicBezTo>
                    <a:pt x="0" y="2152"/>
                    <a:pt x="102" y="2264"/>
                    <a:pt x="232" y="2264"/>
                  </a:cubicBezTo>
                  <a:lnTo>
                    <a:pt x="288" y="2264"/>
                  </a:lnTo>
                  <a:cubicBezTo>
                    <a:pt x="418" y="2264"/>
                    <a:pt x="529" y="2152"/>
                    <a:pt x="520" y="2023"/>
                  </a:cubicBezTo>
                  <a:lnTo>
                    <a:pt x="520" y="232"/>
                  </a:lnTo>
                  <a:cubicBezTo>
                    <a:pt x="520" y="102"/>
                    <a:pt x="418" y="0"/>
                    <a:pt x="2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3"/>
            <p:cNvSpPr/>
            <p:nvPr/>
          </p:nvSpPr>
          <p:spPr>
            <a:xfrm>
              <a:off x="2032450" y="2507175"/>
              <a:ext cx="16025" cy="59400"/>
            </a:xfrm>
            <a:custGeom>
              <a:avLst/>
              <a:gdLst/>
              <a:ahLst/>
              <a:cxnLst/>
              <a:rect l="l" t="t" r="r" b="b"/>
              <a:pathLst>
                <a:path w="641" h="2376" extrusionOk="0">
                  <a:moveTo>
                    <a:pt x="344" y="112"/>
                  </a:moveTo>
                  <a:cubicBezTo>
                    <a:pt x="446" y="112"/>
                    <a:pt x="520" y="195"/>
                    <a:pt x="520" y="288"/>
                  </a:cubicBezTo>
                  <a:lnTo>
                    <a:pt x="520" y="2079"/>
                  </a:lnTo>
                  <a:cubicBezTo>
                    <a:pt x="520" y="2181"/>
                    <a:pt x="446" y="2255"/>
                    <a:pt x="344" y="2255"/>
                  </a:cubicBezTo>
                  <a:lnTo>
                    <a:pt x="298" y="2255"/>
                  </a:lnTo>
                  <a:cubicBezTo>
                    <a:pt x="196" y="2255"/>
                    <a:pt x="121" y="2181"/>
                    <a:pt x="121" y="2079"/>
                  </a:cubicBezTo>
                  <a:lnTo>
                    <a:pt x="121" y="288"/>
                  </a:lnTo>
                  <a:cubicBezTo>
                    <a:pt x="121" y="195"/>
                    <a:pt x="196" y="112"/>
                    <a:pt x="298" y="112"/>
                  </a:cubicBezTo>
                  <a:close/>
                  <a:moveTo>
                    <a:pt x="288" y="1"/>
                  </a:moveTo>
                  <a:cubicBezTo>
                    <a:pt x="131" y="1"/>
                    <a:pt x="1" y="131"/>
                    <a:pt x="1" y="288"/>
                  </a:cubicBezTo>
                  <a:lnTo>
                    <a:pt x="1" y="2079"/>
                  </a:lnTo>
                  <a:cubicBezTo>
                    <a:pt x="1" y="2246"/>
                    <a:pt x="131" y="2375"/>
                    <a:pt x="288" y="2375"/>
                  </a:cubicBezTo>
                  <a:lnTo>
                    <a:pt x="344" y="2375"/>
                  </a:lnTo>
                  <a:cubicBezTo>
                    <a:pt x="511" y="2375"/>
                    <a:pt x="641" y="2246"/>
                    <a:pt x="641" y="2079"/>
                  </a:cubicBezTo>
                  <a:lnTo>
                    <a:pt x="641" y="288"/>
                  </a:lnTo>
                  <a:cubicBezTo>
                    <a:pt x="641" y="131"/>
                    <a:pt x="502" y="1"/>
                    <a:pt x="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3"/>
            <p:cNvSpPr/>
            <p:nvPr/>
          </p:nvSpPr>
          <p:spPr>
            <a:xfrm>
              <a:off x="1764350" y="2410475"/>
              <a:ext cx="53850" cy="477775"/>
            </a:xfrm>
            <a:custGeom>
              <a:avLst/>
              <a:gdLst/>
              <a:ahLst/>
              <a:cxnLst/>
              <a:rect l="l" t="t" r="r" b="b"/>
              <a:pathLst>
                <a:path w="2154" h="19111" extrusionOk="0">
                  <a:moveTo>
                    <a:pt x="1615" y="0"/>
                  </a:moveTo>
                  <a:cubicBezTo>
                    <a:pt x="725" y="0"/>
                    <a:pt x="1" y="724"/>
                    <a:pt x="1" y="1614"/>
                  </a:cubicBezTo>
                  <a:lnTo>
                    <a:pt x="1" y="17496"/>
                  </a:lnTo>
                  <a:cubicBezTo>
                    <a:pt x="1" y="18387"/>
                    <a:pt x="725" y="19110"/>
                    <a:pt x="1615" y="19110"/>
                  </a:cubicBezTo>
                  <a:lnTo>
                    <a:pt x="2153" y="19110"/>
                  </a:lnTo>
                  <a:cubicBezTo>
                    <a:pt x="1272" y="19110"/>
                    <a:pt x="558" y="18396"/>
                    <a:pt x="558" y="17505"/>
                  </a:cubicBezTo>
                  <a:lnTo>
                    <a:pt x="558" y="1605"/>
                  </a:lnTo>
                  <a:cubicBezTo>
                    <a:pt x="558" y="724"/>
                    <a:pt x="1272" y="0"/>
                    <a:pt x="2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3"/>
            <p:cNvSpPr/>
            <p:nvPr/>
          </p:nvSpPr>
          <p:spPr>
            <a:xfrm>
              <a:off x="1762975" y="2409075"/>
              <a:ext cx="55225" cy="480550"/>
            </a:xfrm>
            <a:custGeom>
              <a:avLst/>
              <a:gdLst/>
              <a:ahLst/>
              <a:cxnLst/>
              <a:rect l="l" t="t" r="r" b="b"/>
              <a:pathLst>
                <a:path w="2209" h="19222" extrusionOk="0">
                  <a:moveTo>
                    <a:pt x="1596" y="121"/>
                  </a:moveTo>
                  <a:lnTo>
                    <a:pt x="1596" y="121"/>
                  </a:lnTo>
                  <a:cubicBezTo>
                    <a:pt x="984" y="362"/>
                    <a:pt x="548" y="965"/>
                    <a:pt x="548" y="1661"/>
                  </a:cubicBezTo>
                  <a:lnTo>
                    <a:pt x="548" y="17561"/>
                  </a:lnTo>
                  <a:cubicBezTo>
                    <a:pt x="548" y="18266"/>
                    <a:pt x="984" y="18860"/>
                    <a:pt x="1596" y="19110"/>
                  </a:cubicBezTo>
                  <a:cubicBezTo>
                    <a:pt x="770" y="19073"/>
                    <a:pt x="112" y="18387"/>
                    <a:pt x="112" y="17552"/>
                  </a:cubicBezTo>
                  <a:lnTo>
                    <a:pt x="112" y="1670"/>
                  </a:lnTo>
                  <a:cubicBezTo>
                    <a:pt x="112" y="836"/>
                    <a:pt x="770" y="158"/>
                    <a:pt x="1596" y="121"/>
                  </a:cubicBezTo>
                  <a:close/>
                  <a:moveTo>
                    <a:pt x="1670" y="1"/>
                  </a:moveTo>
                  <a:cubicBezTo>
                    <a:pt x="742" y="1"/>
                    <a:pt x="0" y="752"/>
                    <a:pt x="0" y="1670"/>
                  </a:cubicBezTo>
                  <a:lnTo>
                    <a:pt x="0" y="17552"/>
                  </a:lnTo>
                  <a:cubicBezTo>
                    <a:pt x="0" y="18480"/>
                    <a:pt x="742" y="19222"/>
                    <a:pt x="1670" y="19222"/>
                  </a:cubicBezTo>
                  <a:lnTo>
                    <a:pt x="2208" y="19222"/>
                  </a:lnTo>
                  <a:lnTo>
                    <a:pt x="2208" y="19110"/>
                  </a:lnTo>
                  <a:cubicBezTo>
                    <a:pt x="1364" y="19110"/>
                    <a:pt x="668" y="18415"/>
                    <a:pt x="668" y="17561"/>
                  </a:cubicBezTo>
                  <a:lnTo>
                    <a:pt x="668" y="1661"/>
                  </a:lnTo>
                  <a:cubicBezTo>
                    <a:pt x="668" y="808"/>
                    <a:pt x="1364" y="121"/>
                    <a:pt x="2208" y="121"/>
                  </a:cubicBezTo>
                  <a:lnTo>
                    <a:pt x="2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3"/>
            <p:cNvSpPr/>
            <p:nvPr/>
          </p:nvSpPr>
          <p:spPr>
            <a:xfrm>
              <a:off x="1768300" y="2473550"/>
              <a:ext cx="6750" cy="56375"/>
            </a:xfrm>
            <a:custGeom>
              <a:avLst/>
              <a:gdLst/>
              <a:ahLst/>
              <a:cxnLst/>
              <a:rect l="l" t="t" r="r" b="b"/>
              <a:pathLst>
                <a:path w="270" h="2255" extrusionOk="0">
                  <a:moveTo>
                    <a:pt x="140" y="1"/>
                  </a:moveTo>
                  <a:cubicBezTo>
                    <a:pt x="56" y="1"/>
                    <a:pt x="1" y="56"/>
                    <a:pt x="1" y="130"/>
                  </a:cubicBezTo>
                  <a:lnTo>
                    <a:pt x="1" y="2125"/>
                  </a:lnTo>
                  <a:cubicBezTo>
                    <a:pt x="1" y="2199"/>
                    <a:pt x="56" y="2255"/>
                    <a:pt x="140" y="2255"/>
                  </a:cubicBezTo>
                  <a:cubicBezTo>
                    <a:pt x="214" y="2255"/>
                    <a:pt x="270" y="2199"/>
                    <a:pt x="270" y="2125"/>
                  </a:cubicBezTo>
                  <a:lnTo>
                    <a:pt x="270" y="130"/>
                  </a:lnTo>
                  <a:cubicBezTo>
                    <a:pt x="270" y="56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3"/>
            <p:cNvSpPr/>
            <p:nvPr/>
          </p:nvSpPr>
          <p:spPr>
            <a:xfrm>
              <a:off x="1766088" y="2471511"/>
              <a:ext cx="9550" cy="59625"/>
            </a:xfrm>
            <a:custGeom>
              <a:avLst/>
              <a:gdLst/>
              <a:ahLst/>
              <a:cxnLst/>
              <a:rect l="l" t="t" r="r" b="b"/>
              <a:pathLst>
                <a:path w="382" h="2385" extrusionOk="0">
                  <a:moveTo>
                    <a:pt x="196" y="121"/>
                  </a:moveTo>
                  <a:cubicBezTo>
                    <a:pt x="233" y="121"/>
                    <a:pt x="270" y="158"/>
                    <a:pt x="270" y="205"/>
                  </a:cubicBezTo>
                  <a:lnTo>
                    <a:pt x="270" y="2190"/>
                  </a:lnTo>
                  <a:cubicBezTo>
                    <a:pt x="270" y="2227"/>
                    <a:pt x="233" y="2264"/>
                    <a:pt x="196" y="2264"/>
                  </a:cubicBezTo>
                  <a:cubicBezTo>
                    <a:pt x="149" y="2264"/>
                    <a:pt x="112" y="2227"/>
                    <a:pt x="112" y="2190"/>
                  </a:cubicBezTo>
                  <a:lnTo>
                    <a:pt x="112" y="205"/>
                  </a:lnTo>
                  <a:cubicBezTo>
                    <a:pt x="112" y="158"/>
                    <a:pt x="149" y="121"/>
                    <a:pt x="196" y="121"/>
                  </a:cubicBezTo>
                  <a:close/>
                  <a:moveTo>
                    <a:pt x="196" y="1"/>
                  </a:moveTo>
                  <a:cubicBezTo>
                    <a:pt x="84" y="1"/>
                    <a:pt x="1" y="93"/>
                    <a:pt x="1" y="195"/>
                  </a:cubicBezTo>
                  <a:lnTo>
                    <a:pt x="1" y="2190"/>
                  </a:lnTo>
                  <a:cubicBezTo>
                    <a:pt x="1" y="2292"/>
                    <a:pt x="84" y="2385"/>
                    <a:pt x="196" y="2385"/>
                  </a:cubicBezTo>
                  <a:cubicBezTo>
                    <a:pt x="298" y="2385"/>
                    <a:pt x="381" y="2292"/>
                    <a:pt x="381" y="2190"/>
                  </a:cubicBezTo>
                  <a:lnTo>
                    <a:pt x="381" y="195"/>
                  </a:lnTo>
                  <a:cubicBezTo>
                    <a:pt x="381" y="93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3"/>
            <p:cNvSpPr/>
            <p:nvPr/>
          </p:nvSpPr>
          <p:spPr>
            <a:xfrm>
              <a:off x="1768300" y="2548225"/>
              <a:ext cx="6750" cy="56625"/>
            </a:xfrm>
            <a:custGeom>
              <a:avLst/>
              <a:gdLst/>
              <a:ahLst/>
              <a:cxnLst/>
              <a:rect l="l" t="t" r="r" b="b"/>
              <a:pathLst>
                <a:path w="270" h="2265" extrusionOk="0">
                  <a:moveTo>
                    <a:pt x="140" y="1"/>
                  </a:moveTo>
                  <a:cubicBezTo>
                    <a:pt x="56" y="1"/>
                    <a:pt x="1" y="66"/>
                    <a:pt x="1" y="140"/>
                  </a:cubicBezTo>
                  <a:lnTo>
                    <a:pt x="1" y="2125"/>
                  </a:lnTo>
                  <a:cubicBezTo>
                    <a:pt x="1" y="2199"/>
                    <a:pt x="56" y="2264"/>
                    <a:pt x="140" y="2264"/>
                  </a:cubicBezTo>
                  <a:cubicBezTo>
                    <a:pt x="214" y="2264"/>
                    <a:pt x="270" y="2199"/>
                    <a:pt x="270" y="2125"/>
                  </a:cubicBezTo>
                  <a:lnTo>
                    <a:pt x="270" y="140"/>
                  </a:lnTo>
                  <a:cubicBezTo>
                    <a:pt x="270" y="66"/>
                    <a:pt x="214" y="1"/>
                    <a:pt x="1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3"/>
            <p:cNvSpPr/>
            <p:nvPr/>
          </p:nvSpPr>
          <p:spPr>
            <a:xfrm>
              <a:off x="1766088" y="2546411"/>
              <a:ext cx="9550" cy="59400"/>
            </a:xfrm>
            <a:custGeom>
              <a:avLst/>
              <a:gdLst/>
              <a:ahLst/>
              <a:cxnLst/>
              <a:rect l="l" t="t" r="r" b="b"/>
              <a:pathLst>
                <a:path w="382" h="2376" extrusionOk="0">
                  <a:moveTo>
                    <a:pt x="196" y="122"/>
                  </a:moveTo>
                  <a:cubicBezTo>
                    <a:pt x="233" y="122"/>
                    <a:pt x="270" y="149"/>
                    <a:pt x="270" y="196"/>
                  </a:cubicBezTo>
                  <a:lnTo>
                    <a:pt x="270" y="2181"/>
                  </a:lnTo>
                  <a:cubicBezTo>
                    <a:pt x="270" y="2227"/>
                    <a:pt x="233" y="2264"/>
                    <a:pt x="196" y="2264"/>
                  </a:cubicBezTo>
                  <a:cubicBezTo>
                    <a:pt x="149" y="2264"/>
                    <a:pt x="112" y="2227"/>
                    <a:pt x="112" y="2181"/>
                  </a:cubicBezTo>
                  <a:lnTo>
                    <a:pt x="112" y="196"/>
                  </a:lnTo>
                  <a:cubicBezTo>
                    <a:pt x="112" y="149"/>
                    <a:pt x="149" y="122"/>
                    <a:pt x="196" y="12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96"/>
                  </a:cubicBezTo>
                  <a:lnTo>
                    <a:pt x="1" y="2181"/>
                  </a:lnTo>
                  <a:cubicBezTo>
                    <a:pt x="1" y="2292"/>
                    <a:pt x="84" y="2376"/>
                    <a:pt x="196" y="2376"/>
                  </a:cubicBezTo>
                  <a:cubicBezTo>
                    <a:pt x="298" y="2376"/>
                    <a:pt x="381" y="2292"/>
                    <a:pt x="381" y="2181"/>
                  </a:cubicBezTo>
                  <a:lnTo>
                    <a:pt x="381" y="196"/>
                  </a:ln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3"/>
            <p:cNvSpPr/>
            <p:nvPr/>
          </p:nvSpPr>
          <p:spPr>
            <a:xfrm>
              <a:off x="1778275" y="2410475"/>
              <a:ext cx="261400" cy="477775"/>
            </a:xfrm>
            <a:custGeom>
              <a:avLst/>
              <a:gdLst/>
              <a:ahLst/>
              <a:cxnLst/>
              <a:rect l="l" t="t" r="r" b="b"/>
              <a:pathLst>
                <a:path w="10456" h="19111" extrusionOk="0">
                  <a:moveTo>
                    <a:pt x="1596" y="0"/>
                  </a:moveTo>
                  <a:cubicBezTo>
                    <a:pt x="715" y="0"/>
                    <a:pt x="1" y="724"/>
                    <a:pt x="1" y="1605"/>
                  </a:cubicBezTo>
                  <a:lnTo>
                    <a:pt x="1" y="17505"/>
                  </a:lnTo>
                  <a:cubicBezTo>
                    <a:pt x="1" y="18396"/>
                    <a:pt x="715" y="19110"/>
                    <a:pt x="1596" y="19110"/>
                  </a:cubicBezTo>
                  <a:lnTo>
                    <a:pt x="8850" y="19110"/>
                  </a:lnTo>
                  <a:cubicBezTo>
                    <a:pt x="9732" y="19110"/>
                    <a:pt x="10455" y="18396"/>
                    <a:pt x="10455" y="17505"/>
                  </a:cubicBezTo>
                  <a:lnTo>
                    <a:pt x="10455" y="1605"/>
                  </a:lnTo>
                  <a:cubicBezTo>
                    <a:pt x="10455" y="724"/>
                    <a:pt x="9732" y="0"/>
                    <a:pt x="88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3"/>
            <p:cNvSpPr/>
            <p:nvPr/>
          </p:nvSpPr>
          <p:spPr>
            <a:xfrm>
              <a:off x="1776650" y="2409075"/>
              <a:ext cx="264425" cy="480550"/>
            </a:xfrm>
            <a:custGeom>
              <a:avLst/>
              <a:gdLst/>
              <a:ahLst/>
              <a:cxnLst/>
              <a:rect l="l" t="t" r="r" b="b"/>
              <a:pathLst>
                <a:path w="10577" h="19222" extrusionOk="0">
                  <a:moveTo>
                    <a:pt x="8915" y="112"/>
                  </a:moveTo>
                  <a:cubicBezTo>
                    <a:pt x="9769" y="112"/>
                    <a:pt x="10455" y="808"/>
                    <a:pt x="10455" y="1661"/>
                  </a:cubicBezTo>
                  <a:lnTo>
                    <a:pt x="10455" y="17561"/>
                  </a:lnTo>
                  <a:cubicBezTo>
                    <a:pt x="10455" y="18415"/>
                    <a:pt x="9769" y="19110"/>
                    <a:pt x="8915" y="19110"/>
                  </a:cubicBezTo>
                  <a:lnTo>
                    <a:pt x="1661" y="19110"/>
                  </a:lnTo>
                  <a:cubicBezTo>
                    <a:pt x="817" y="19110"/>
                    <a:pt x="121" y="18415"/>
                    <a:pt x="121" y="17561"/>
                  </a:cubicBezTo>
                  <a:lnTo>
                    <a:pt x="121" y="1661"/>
                  </a:lnTo>
                  <a:cubicBezTo>
                    <a:pt x="121" y="808"/>
                    <a:pt x="817" y="112"/>
                    <a:pt x="1661" y="112"/>
                  </a:cubicBezTo>
                  <a:close/>
                  <a:moveTo>
                    <a:pt x="1661" y="1"/>
                  </a:moveTo>
                  <a:cubicBezTo>
                    <a:pt x="752" y="1"/>
                    <a:pt x="1" y="743"/>
                    <a:pt x="1" y="1661"/>
                  </a:cubicBezTo>
                  <a:lnTo>
                    <a:pt x="1" y="17561"/>
                  </a:lnTo>
                  <a:cubicBezTo>
                    <a:pt x="1" y="18480"/>
                    <a:pt x="752" y="19222"/>
                    <a:pt x="1661" y="19222"/>
                  </a:cubicBezTo>
                  <a:lnTo>
                    <a:pt x="8915" y="19222"/>
                  </a:lnTo>
                  <a:cubicBezTo>
                    <a:pt x="9834" y="19222"/>
                    <a:pt x="10576" y="18480"/>
                    <a:pt x="10576" y="17561"/>
                  </a:cubicBezTo>
                  <a:lnTo>
                    <a:pt x="10576" y="1661"/>
                  </a:lnTo>
                  <a:cubicBezTo>
                    <a:pt x="10576" y="743"/>
                    <a:pt x="9834" y="1"/>
                    <a:pt x="8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3"/>
            <p:cNvSpPr/>
            <p:nvPr/>
          </p:nvSpPr>
          <p:spPr>
            <a:xfrm>
              <a:off x="1902125" y="24306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69" y="84"/>
                  </a:moveTo>
                  <a:cubicBezTo>
                    <a:pt x="371" y="84"/>
                    <a:pt x="455" y="167"/>
                    <a:pt x="455" y="269"/>
                  </a:cubicBezTo>
                  <a:cubicBezTo>
                    <a:pt x="455" y="371"/>
                    <a:pt x="371" y="455"/>
                    <a:pt x="269" y="455"/>
                  </a:cubicBezTo>
                  <a:cubicBezTo>
                    <a:pt x="167" y="455"/>
                    <a:pt x="84" y="371"/>
                    <a:pt x="84" y="269"/>
                  </a:cubicBezTo>
                  <a:cubicBezTo>
                    <a:pt x="84" y="167"/>
                    <a:pt x="167" y="84"/>
                    <a:pt x="269" y="84"/>
                  </a:cubicBezTo>
                  <a:close/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48"/>
                    <a:pt x="269" y="548"/>
                  </a:cubicBezTo>
                  <a:cubicBezTo>
                    <a:pt x="418" y="548"/>
                    <a:pt x="548" y="418"/>
                    <a:pt x="548" y="269"/>
                  </a:cubicBezTo>
                  <a:cubicBezTo>
                    <a:pt x="54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3"/>
            <p:cNvSpPr/>
            <p:nvPr/>
          </p:nvSpPr>
          <p:spPr>
            <a:xfrm>
              <a:off x="1859900" y="2433900"/>
              <a:ext cx="33900" cy="7200"/>
            </a:xfrm>
            <a:custGeom>
              <a:avLst/>
              <a:gdLst/>
              <a:ahLst/>
              <a:cxnLst/>
              <a:rect l="l" t="t" r="r" b="b"/>
              <a:pathLst>
                <a:path w="1356" h="288" extrusionOk="0">
                  <a:moveTo>
                    <a:pt x="1207" y="84"/>
                  </a:moveTo>
                  <a:cubicBezTo>
                    <a:pt x="1244" y="84"/>
                    <a:pt x="1263" y="112"/>
                    <a:pt x="1263" y="139"/>
                  </a:cubicBezTo>
                  <a:cubicBezTo>
                    <a:pt x="1263" y="176"/>
                    <a:pt x="1244" y="195"/>
                    <a:pt x="1207" y="195"/>
                  </a:cubicBezTo>
                  <a:lnTo>
                    <a:pt x="140" y="195"/>
                  </a:lnTo>
                  <a:cubicBezTo>
                    <a:pt x="112" y="195"/>
                    <a:pt x="84" y="176"/>
                    <a:pt x="84" y="139"/>
                  </a:cubicBezTo>
                  <a:cubicBezTo>
                    <a:pt x="84" y="112"/>
                    <a:pt x="112" y="84"/>
                    <a:pt x="140" y="84"/>
                  </a:cubicBezTo>
                  <a:close/>
                  <a:moveTo>
                    <a:pt x="140" y="0"/>
                  </a:moveTo>
                  <a:cubicBezTo>
                    <a:pt x="57" y="0"/>
                    <a:pt x="1" y="65"/>
                    <a:pt x="1" y="149"/>
                  </a:cubicBezTo>
                  <a:cubicBezTo>
                    <a:pt x="1" y="223"/>
                    <a:pt x="66" y="288"/>
                    <a:pt x="140" y="288"/>
                  </a:cubicBezTo>
                  <a:lnTo>
                    <a:pt x="1207" y="288"/>
                  </a:lnTo>
                  <a:cubicBezTo>
                    <a:pt x="1290" y="288"/>
                    <a:pt x="1355" y="223"/>
                    <a:pt x="1355" y="149"/>
                  </a:cubicBezTo>
                  <a:cubicBezTo>
                    <a:pt x="1355" y="65"/>
                    <a:pt x="1290" y="0"/>
                    <a:pt x="12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1924625" y="2433900"/>
              <a:ext cx="33875" cy="7200"/>
            </a:xfrm>
            <a:custGeom>
              <a:avLst/>
              <a:gdLst/>
              <a:ahLst/>
              <a:cxnLst/>
              <a:rect l="l" t="t" r="r" b="b"/>
              <a:pathLst>
                <a:path w="1355" h="288" extrusionOk="0">
                  <a:moveTo>
                    <a:pt x="1215" y="84"/>
                  </a:moveTo>
                  <a:cubicBezTo>
                    <a:pt x="1243" y="84"/>
                    <a:pt x="1271" y="112"/>
                    <a:pt x="1271" y="139"/>
                  </a:cubicBezTo>
                  <a:cubicBezTo>
                    <a:pt x="1271" y="176"/>
                    <a:pt x="1243" y="195"/>
                    <a:pt x="1215" y="195"/>
                  </a:cubicBezTo>
                  <a:lnTo>
                    <a:pt x="149" y="195"/>
                  </a:lnTo>
                  <a:cubicBezTo>
                    <a:pt x="111" y="195"/>
                    <a:pt x="93" y="176"/>
                    <a:pt x="93" y="139"/>
                  </a:cubicBezTo>
                  <a:cubicBezTo>
                    <a:pt x="93" y="112"/>
                    <a:pt x="111" y="84"/>
                    <a:pt x="149" y="84"/>
                  </a:cubicBezTo>
                  <a:close/>
                  <a:moveTo>
                    <a:pt x="149" y="0"/>
                  </a:moveTo>
                  <a:cubicBezTo>
                    <a:pt x="65" y="0"/>
                    <a:pt x="0" y="65"/>
                    <a:pt x="0" y="149"/>
                  </a:cubicBezTo>
                  <a:cubicBezTo>
                    <a:pt x="0" y="223"/>
                    <a:pt x="65" y="288"/>
                    <a:pt x="149" y="288"/>
                  </a:cubicBezTo>
                  <a:lnTo>
                    <a:pt x="1215" y="288"/>
                  </a:lnTo>
                  <a:cubicBezTo>
                    <a:pt x="1290" y="288"/>
                    <a:pt x="1355" y="223"/>
                    <a:pt x="1355" y="149"/>
                  </a:cubicBezTo>
                  <a:cubicBezTo>
                    <a:pt x="1355" y="65"/>
                    <a:pt x="1290" y="0"/>
                    <a:pt x="12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1798675" y="2455700"/>
              <a:ext cx="220600" cy="392200"/>
            </a:xfrm>
            <a:custGeom>
              <a:avLst/>
              <a:gdLst/>
              <a:ahLst/>
              <a:cxnLst/>
              <a:rect l="l" t="t" r="r" b="b"/>
              <a:pathLst>
                <a:path w="8824" h="15688" extrusionOk="0">
                  <a:moveTo>
                    <a:pt x="1" y="0"/>
                  </a:moveTo>
                  <a:lnTo>
                    <a:pt x="1" y="15687"/>
                  </a:lnTo>
                  <a:lnTo>
                    <a:pt x="8823" y="15687"/>
                  </a:lnTo>
                  <a:lnTo>
                    <a:pt x="8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1797050" y="2454300"/>
              <a:ext cx="223600" cy="394975"/>
            </a:xfrm>
            <a:custGeom>
              <a:avLst/>
              <a:gdLst/>
              <a:ahLst/>
              <a:cxnLst/>
              <a:rect l="l" t="t" r="r" b="b"/>
              <a:pathLst>
                <a:path w="8944" h="15799" extrusionOk="0">
                  <a:moveTo>
                    <a:pt x="8832" y="112"/>
                  </a:moveTo>
                  <a:lnTo>
                    <a:pt x="8832" y="15678"/>
                  </a:lnTo>
                  <a:lnTo>
                    <a:pt x="122" y="15678"/>
                  </a:lnTo>
                  <a:lnTo>
                    <a:pt x="12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15743"/>
                  </a:lnTo>
                  <a:cubicBezTo>
                    <a:pt x="1" y="15771"/>
                    <a:pt x="29" y="15799"/>
                    <a:pt x="57" y="15799"/>
                  </a:cubicBezTo>
                  <a:lnTo>
                    <a:pt x="8888" y="15799"/>
                  </a:lnTo>
                  <a:cubicBezTo>
                    <a:pt x="8916" y="15799"/>
                    <a:pt x="8944" y="15771"/>
                    <a:pt x="8944" y="15743"/>
                  </a:cubicBezTo>
                  <a:lnTo>
                    <a:pt x="8944" y="56"/>
                  </a:lnTo>
                  <a:cubicBezTo>
                    <a:pt x="8944" y="19"/>
                    <a:pt x="8916" y="1"/>
                    <a:pt x="8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1800075" y="2457075"/>
              <a:ext cx="217575" cy="30175"/>
            </a:xfrm>
            <a:custGeom>
              <a:avLst/>
              <a:gdLst/>
              <a:ahLst/>
              <a:cxnLst/>
              <a:rect l="l" t="t" r="r" b="b"/>
              <a:pathLst>
                <a:path w="8703" h="1207" extrusionOk="0">
                  <a:moveTo>
                    <a:pt x="1" y="1"/>
                  </a:moveTo>
                  <a:lnTo>
                    <a:pt x="1" y="1207"/>
                  </a:lnTo>
                  <a:lnTo>
                    <a:pt x="8702" y="1207"/>
                  </a:lnTo>
                  <a:lnTo>
                    <a:pt x="87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3"/>
            <p:cNvSpPr/>
            <p:nvPr/>
          </p:nvSpPr>
          <p:spPr>
            <a:xfrm>
              <a:off x="1959625" y="2467050"/>
              <a:ext cx="9775" cy="9775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196" y="94"/>
                  </a:moveTo>
                  <a:cubicBezTo>
                    <a:pt x="251" y="94"/>
                    <a:pt x="298" y="140"/>
                    <a:pt x="298" y="196"/>
                  </a:cubicBezTo>
                  <a:cubicBezTo>
                    <a:pt x="298" y="261"/>
                    <a:pt x="251" y="307"/>
                    <a:pt x="196" y="307"/>
                  </a:cubicBezTo>
                  <a:cubicBezTo>
                    <a:pt x="131" y="307"/>
                    <a:pt x="84" y="261"/>
                    <a:pt x="84" y="196"/>
                  </a:cubicBezTo>
                  <a:cubicBezTo>
                    <a:pt x="84" y="140"/>
                    <a:pt x="131" y="94"/>
                    <a:pt x="196" y="94"/>
                  </a:cubicBezTo>
                  <a:close/>
                  <a:moveTo>
                    <a:pt x="196" y="1"/>
                  </a:moveTo>
                  <a:cubicBezTo>
                    <a:pt x="84" y="1"/>
                    <a:pt x="1" y="94"/>
                    <a:pt x="1" y="196"/>
                  </a:cubicBezTo>
                  <a:cubicBezTo>
                    <a:pt x="1" y="307"/>
                    <a:pt x="84" y="390"/>
                    <a:pt x="196" y="390"/>
                  </a:cubicBezTo>
                  <a:cubicBezTo>
                    <a:pt x="298" y="390"/>
                    <a:pt x="391" y="307"/>
                    <a:pt x="391" y="196"/>
                  </a:cubicBezTo>
                  <a:cubicBezTo>
                    <a:pt x="391" y="94"/>
                    <a:pt x="298" y="1"/>
                    <a:pt x="1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3"/>
            <p:cNvSpPr/>
            <p:nvPr/>
          </p:nvSpPr>
          <p:spPr>
            <a:xfrm>
              <a:off x="1979125" y="2467050"/>
              <a:ext cx="9750" cy="9775"/>
            </a:xfrm>
            <a:custGeom>
              <a:avLst/>
              <a:gdLst/>
              <a:ahLst/>
              <a:cxnLst/>
              <a:rect l="l" t="t" r="r" b="b"/>
              <a:pathLst>
                <a:path w="390" h="391" extrusionOk="0">
                  <a:moveTo>
                    <a:pt x="195" y="94"/>
                  </a:moveTo>
                  <a:cubicBezTo>
                    <a:pt x="260" y="94"/>
                    <a:pt x="306" y="140"/>
                    <a:pt x="306" y="196"/>
                  </a:cubicBezTo>
                  <a:cubicBezTo>
                    <a:pt x="306" y="261"/>
                    <a:pt x="260" y="307"/>
                    <a:pt x="195" y="307"/>
                  </a:cubicBezTo>
                  <a:cubicBezTo>
                    <a:pt x="139" y="307"/>
                    <a:pt x="93" y="261"/>
                    <a:pt x="93" y="196"/>
                  </a:cubicBezTo>
                  <a:cubicBezTo>
                    <a:pt x="93" y="140"/>
                    <a:pt x="139" y="94"/>
                    <a:pt x="195" y="94"/>
                  </a:cubicBezTo>
                  <a:close/>
                  <a:moveTo>
                    <a:pt x="195" y="1"/>
                  </a:moveTo>
                  <a:cubicBezTo>
                    <a:pt x="93" y="1"/>
                    <a:pt x="0" y="94"/>
                    <a:pt x="0" y="196"/>
                  </a:cubicBezTo>
                  <a:cubicBezTo>
                    <a:pt x="0" y="307"/>
                    <a:pt x="93" y="390"/>
                    <a:pt x="195" y="390"/>
                  </a:cubicBezTo>
                  <a:cubicBezTo>
                    <a:pt x="306" y="390"/>
                    <a:pt x="390" y="307"/>
                    <a:pt x="390" y="196"/>
                  </a:cubicBezTo>
                  <a:cubicBezTo>
                    <a:pt x="390" y="94"/>
                    <a:pt x="306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3"/>
            <p:cNvSpPr/>
            <p:nvPr/>
          </p:nvSpPr>
          <p:spPr>
            <a:xfrm>
              <a:off x="1999300" y="2467050"/>
              <a:ext cx="9750" cy="9775"/>
            </a:xfrm>
            <a:custGeom>
              <a:avLst/>
              <a:gdLst/>
              <a:ahLst/>
              <a:cxnLst/>
              <a:rect l="l" t="t" r="r" b="b"/>
              <a:pathLst>
                <a:path w="390" h="391" extrusionOk="0">
                  <a:moveTo>
                    <a:pt x="195" y="94"/>
                  </a:moveTo>
                  <a:cubicBezTo>
                    <a:pt x="251" y="94"/>
                    <a:pt x="297" y="140"/>
                    <a:pt x="297" y="196"/>
                  </a:cubicBezTo>
                  <a:cubicBezTo>
                    <a:pt x="297" y="261"/>
                    <a:pt x="251" y="307"/>
                    <a:pt x="195" y="307"/>
                  </a:cubicBezTo>
                  <a:cubicBezTo>
                    <a:pt x="130" y="307"/>
                    <a:pt x="84" y="261"/>
                    <a:pt x="84" y="196"/>
                  </a:cubicBezTo>
                  <a:cubicBezTo>
                    <a:pt x="84" y="140"/>
                    <a:pt x="130" y="94"/>
                    <a:pt x="195" y="94"/>
                  </a:cubicBezTo>
                  <a:close/>
                  <a:moveTo>
                    <a:pt x="195" y="1"/>
                  </a:moveTo>
                  <a:cubicBezTo>
                    <a:pt x="84" y="1"/>
                    <a:pt x="0" y="94"/>
                    <a:pt x="0" y="196"/>
                  </a:cubicBezTo>
                  <a:cubicBezTo>
                    <a:pt x="0" y="307"/>
                    <a:pt x="84" y="390"/>
                    <a:pt x="195" y="390"/>
                  </a:cubicBezTo>
                  <a:cubicBezTo>
                    <a:pt x="297" y="390"/>
                    <a:pt x="390" y="307"/>
                    <a:pt x="390" y="196"/>
                  </a:cubicBezTo>
                  <a:cubicBezTo>
                    <a:pt x="390" y="94"/>
                    <a:pt x="297" y="1"/>
                    <a:pt x="1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3"/>
            <p:cNvSpPr/>
            <p:nvPr/>
          </p:nvSpPr>
          <p:spPr>
            <a:xfrm>
              <a:off x="1833700" y="2530600"/>
              <a:ext cx="69825" cy="3050"/>
            </a:xfrm>
            <a:custGeom>
              <a:avLst/>
              <a:gdLst/>
              <a:ahLst/>
              <a:cxnLst/>
              <a:rect l="l" t="t" r="r" b="b"/>
              <a:pathLst>
                <a:path w="2793" h="122" extrusionOk="0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737" y="121"/>
                  </a:lnTo>
                  <a:cubicBezTo>
                    <a:pt x="2765" y="121"/>
                    <a:pt x="2793" y="93"/>
                    <a:pt x="2793" y="66"/>
                  </a:cubicBezTo>
                  <a:cubicBezTo>
                    <a:pt x="2793" y="28"/>
                    <a:pt x="2765" y="1"/>
                    <a:pt x="27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3"/>
            <p:cNvSpPr/>
            <p:nvPr/>
          </p:nvSpPr>
          <p:spPr>
            <a:xfrm>
              <a:off x="1917425" y="2530600"/>
              <a:ext cx="26925" cy="3050"/>
            </a:xfrm>
            <a:custGeom>
              <a:avLst/>
              <a:gdLst/>
              <a:ahLst/>
              <a:cxnLst/>
              <a:rect l="l" t="t" r="r" b="b"/>
              <a:pathLst>
                <a:path w="1077" h="122" extrusionOk="0">
                  <a:moveTo>
                    <a:pt x="56" y="1"/>
                  </a:moveTo>
                  <a:cubicBezTo>
                    <a:pt x="28" y="1"/>
                    <a:pt x="1" y="28"/>
                    <a:pt x="1" y="6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77" y="93"/>
                    <a:pt x="1077" y="66"/>
                  </a:cubicBezTo>
                  <a:cubicBezTo>
                    <a:pt x="1077" y="28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3"/>
            <p:cNvSpPr/>
            <p:nvPr/>
          </p:nvSpPr>
          <p:spPr>
            <a:xfrm>
              <a:off x="1960575" y="2530600"/>
              <a:ext cx="24825" cy="3050"/>
            </a:xfrm>
            <a:custGeom>
              <a:avLst/>
              <a:gdLst/>
              <a:ahLst/>
              <a:cxnLst/>
              <a:rect l="l" t="t" r="r" b="b"/>
              <a:pathLst>
                <a:path w="993" h="122" extrusionOk="0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8"/>
                    <a:pt x="965" y="1"/>
                    <a:pt x="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3"/>
            <p:cNvSpPr/>
            <p:nvPr/>
          </p:nvSpPr>
          <p:spPr>
            <a:xfrm>
              <a:off x="1915350" y="2582550"/>
              <a:ext cx="70050" cy="3050"/>
            </a:xfrm>
            <a:custGeom>
              <a:avLst/>
              <a:gdLst/>
              <a:ahLst/>
              <a:cxnLst/>
              <a:rect l="l" t="t" r="r" b="b"/>
              <a:pathLst>
                <a:path w="2802" h="122" extrusionOk="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746" y="121"/>
                  </a:lnTo>
                  <a:cubicBezTo>
                    <a:pt x="2774" y="121"/>
                    <a:pt x="2802" y="93"/>
                    <a:pt x="2802" y="56"/>
                  </a:cubicBezTo>
                  <a:cubicBezTo>
                    <a:pt x="2802" y="28"/>
                    <a:pt x="2774" y="1"/>
                    <a:pt x="27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3"/>
            <p:cNvSpPr/>
            <p:nvPr/>
          </p:nvSpPr>
          <p:spPr>
            <a:xfrm>
              <a:off x="1874750" y="2582550"/>
              <a:ext cx="26700" cy="3050"/>
            </a:xfrm>
            <a:custGeom>
              <a:avLst/>
              <a:gdLst/>
              <a:ahLst/>
              <a:cxnLst/>
              <a:rect l="l" t="t" r="r" b="b"/>
              <a:pathLst>
                <a:path w="1068" h="122" extrusionOk="0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3"/>
                    <a:pt x="1067" y="56"/>
                  </a:cubicBezTo>
                  <a:cubicBezTo>
                    <a:pt x="1067" y="28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3"/>
            <p:cNvSpPr/>
            <p:nvPr/>
          </p:nvSpPr>
          <p:spPr>
            <a:xfrm>
              <a:off x="1833700" y="2582550"/>
              <a:ext cx="24850" cy="3050"/>
            </a:xfrm>
            <a:custGeom>
              <a:avLst/>
              <a:gdLst/>
              <a:ahLst/>
              <a:cxnLst/>
              <a:rect l="l" t="t" r="r" b="b"/>
              <a:pathLst>
                <a:path w="994" h="122" extrusionOk="0">
                  <a:moveTo>
                    <a:pt x="56" y="1"/>
                  </a:moveTo>
                  <a:cubicBezTo>
                    <a:pt x="19" y="1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3"/>
                    <a:pt x="993" y="56"/>
                  </a:cubicBezTo>
                  <a:cubicBezTo>
                    <a:pt x="993" y="28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3"/>
            <p:cNvSpPr/>
            <p:nvPr/>
          </p:nvSpPr>
          <p:spPr>
            <a:xfrm>
              <a:off x="1833700" y="2556350"/>
              <a:ext cx="37375" cy="3025"/>
            </a:xfrm>
            <a:custGeom>
              <a:avLst/>
              <a:gdLst/>
              <a:ahLst/>
              <a:cxnLst/>
              <a:rect l="l" t="t" r="r" b="b"/>
              <a:pathLst>
                <a:path w="1495" h="121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39" y="121"/>
                  </a:lnTo>
                  <a:cubicBezTo>
                    <a:pt x="1466" y="121"/>
                    <a:pt x="1494" y="93"/>
                    <a:pt x="1494" y="56"/>
                  </a:cubicBezTo>
                  <a:cubicBezTo>
                    <a:pt x="1494" y="28"/>
                    <a:pt x="1466" y="0"/>
                    <a:pt x="1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3"/>
            <p:cNvSpPr/>
            <p:nvPr/>
          </p:nvSpPr>
          <p:spPr>
            <a:xfrm>
              <a:off x="1882650" y="2556350"/>
              <a:ext cx="61700" cy="3025"/>
            </a:xfrm>
            <a:custGeom>
              <a:avLst/>
              <a:gdLst/>
              <a:ahLst/>
              <a:cxnLst/>
              <a:rect l="l" t="t" r="r" b="b"/>
              <a:pathLst>
                <a:path w="2468" h="121" extrusionOk="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03" y="121"/>
                  </a:lnTo>
                  <a:cubicBezTo>
                    <a:pt x="2440" y="121"/>
                    <a:pt x="2468" y="93"/>
                    <a:pt x="2468" y="56"/>
                  </a:cubicBezTo>
                  <a:cubicBezTo>
                    <a:pt x="2468" y="28"/>
                    <a:pt x="2440" y="0"/>
                    <a:pt x="24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3"/>
            <p:cNvSpPr/>
            <p:nvPr/>
          </p:nvSpPr>
          <p:spPr>
            <a:xfrm>
              <a:off x="1960575" y="2556350"/>
              <a:ext cx="24825" cy="3025"/>
            </a:xfrm>
            <a:custGeom>
              <a:avLst/>
              <a:gdLst/>
              <a:ahLst/>
              <a:cxnLst/>
              <a:rect l="l" t="t" r="r" b="b"/>
              <a:pathLst>
                <a:path w="993" h="121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56"/>
                  </a:cubicBezTo>
                  <a:cubicBezTo>
                    <a:pt x="993" y="28"/>
                    <a:pt x="965" y="0"/>
                    <a:pt x="9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3"/>
            <p:cNvSpPr/>
            <p:nvPr/>
          </p:nvSpPr>
          <p:spPr>
            <a:xfrm>
              <a:off x="1833700" y="2605750"/>
              <a:ext cx="69825" cy="2800"/>
            </a:xfrm>
            <a:custGeom>
              <a:avLst/>
              <a:gdLst/>
              <a:ahLst/>
              <a:cxnLst/>
              <a:rect l="l" t="t" r="r" b="b"/>
              <a:pathLst>
                <a:path w="2793" h="112" extrusionOk="0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737" y="112"/>
                  </a:lnTo>
                  <a:cubicBezTo>
                    <a:pt x="2765" y="112"/>
                    <a:pt x="2793" y="84"/>
                    <a:pt x="2793" y="56"/>
                  </a:cubicBezTo>
                  <a:cubicBezTo>
                    <a:pt x="2793" y="19"/>
                    <a:pt x="2765" y="0"/>
                    <a:pt x="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3"/>
            <p:cNvSpPr/>
            <p:nvPr/>
          </p:nvSpPr>
          <p:spPr>
            <a:xfrm>
              <a:off x="1917425" y="2605750"/>
              <a:ext cx="26925" cy="2800"/>
            </a:xfrm>
            <a:custGeom>
              <a:avLst/>
              <a:gdLst/>
              <a:ahLst/>
              <a:cxnLst/>
              <a:rect l="l" t="t" r="r" b="b"/>
              <a:pathLst>
                <a:path w="1077" h="112" extrusionOk="0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12" y="112"/>
                  </a:lnTo>
                  <a:cubicBezTo>
                    <a:pt x="1049" y="112"/>
                    <a:pt x="1077" y="84"/>
                    <a:pt x="1077" y="56"/>
                  </a:cubicBezTo>
                  <a:cubicBezTo>
                    <a:pt x="1077" y="19"/>
                    <a:pt x="1049" y="0"/>
                    <a:pt x="10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3"/>
            <p:cNvSpPr/>
            <p:nvPr/>
          </p:nvSpPr>
          <p:spPr>
            <a:xfrm>
              <a:off x="1833700" y="2688775"/>
              <a:ext cx="69825" cy="3025"/>
            </a:xfrm>
            <a:custGeom>
              <a:avLst/>
              <a:gdLst/>
              <a:ahLst/>
              <a:cxnLst/>
              <a:rect l="l" t="t" r="r" b="b"/>
              <a:pathLst>
                <a:path w="2793" h="121" extrusionOk="0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737" y="121"/>
                  </a:lnTo>
                  <a:cubicBezTo>
                    <a:pt x="2765" y="121"/>
                    <a:pt x="2793" y="93"/>
                    <a:pt x="2793" y="56"/>
                  </a:cubicBezTo>
                  <a:cubicBezTo>
                    <a:pt x="2793" y="28"/>
                    <a:pt x="2765" y="0"/>
                    <a:pt x="2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3"/>
            <p:cNvSpPr/>
            <p:nvPr/>
          </p:nvSpPr>
          <p:spPr>
            <a:xfrm>
              <a:off x="1917425" y="2688775"/>
              <a:ext cx="26925" cy="3025"/>
            </a:xfrm>
            <a:custGeom>
              <a:avLst/>
              <a:gdLst/>
              <a:ahLst/>
              <a:cxnLst/>
              <a:rect l="l" t="t" r="r" b="b"/>
              <a:pathLst>
                <a:path w="1077" h="121" extrusionOk="0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77" y="93"/>
                    <a:pt x="1077" y="56"/>
                  </a:cubicBezTo>
                  <a:cubicBezTo>
                    <a:pt x="1077" y="28"/>
                    <a:pt x="1049" y="0"/>
                    <a:pt x="10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3"/>
            <p:cNvSpPr/>
            <p:nvPr/>
          </p:nvSpPr>
          <p:spPr>
            <a:xfrm>
              <a:off x="1960575" y="2605750"/>
              <a:ext cx="24825" cy="2800"/>
            </a:xfrm>
            <a:custGeom>
              <a:avLst/>
              <a:gdLst/>
              <a:ahLst/>
              <a:cxnLst/>
              <a:rect l="l" t="t" r="r" b="b"/>
              <a:pathLst>
                <a:path w="993" h="112" extrusionOk="0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937" y="112"/>
                  </a:lnTo>
                  <a:cubicBezTo>
                    <a:pt x="965" y="112"/>
                    <a:pt x="993" y="84"/>
                    <a:pt x="993" y="56"/>
                  </a:cubicBezTo>
                  <a:cubicBezTo>
                    <a:pt x="993" y="19"/>
                    <a:pt x="965" y="0"/>
                    <a:pt x="9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3"/>
            <p:cNvSpPr/>
            <p:nvPr/>
          </p:nvSpPr>
          <p:spPr>
            <a:xfrm>
              <a:off x="1915350" y="2657450"/>
              <a:ext cx="70050" cy="3050"/>
            </a:xfrm>
            <a:custGeom>
              <a:avLst/>
              <a:gdLst/>
              <a:ahLst/>
              <a:cxnLst/>
              <a:rect l="l" t="t" r="r" b="b"/>
              <a:pathLst>
                <a:path w="2802" h="122" extrusionOk="0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2746" y="121"/>
                  </a:lnTo>
                  <a:cubicBezTo>
                    <a:pt x="2774" y="121"/>
                    <a:pt x="2802" y="94"/>
                    <a:pt x="2802" y="66"/>
                  </a:cubicBezTo>
                  <a:cubicBezTo>
                    <a:pt x="2802" y="29"/>
                    <a:pt x="2774" y="1"/>
                    <a:pt x="27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3"/>
            <p:cNvSpPr/>
            <p:nvPr/>
          </p:nvSpPr>
          <p:spPr>
            <a:xfrm>
              <a:off x="1874750" y="2657450"/>
              <a:ext cx="26700" cy="3050"/>
            </a:xfrm>
            <a:custGeom>
              <a:avLst/>
              <a:gdLst/>
              <a:ahLst/>
              <a:cxnLst/>
              <a:rect l="l" t="t" r="r" b="b"/>
              <a:pathLst>
                <a:path w="1068" h="122" extrusionOk="0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4"/>
                    <a:pt x="1067" y="66"/>
                  </a:cubicBezTo>
                  <a:cubicBezTo>
                    <a:pt x="1067" y="29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3"/>
            <p:cNvSpPr/>
            <p:nvPr/>
          </p:nvSpPr>
          <p:spPr>
            <a:xfrm>
              <a:off x="1833700" y="2657450"/>
              <a:ext cx="24850" cy="3050"/>
            </a:xfrm>
            <a:custGeom>
              <a:avLst/>
              <a:gdLst/>
              <a:ahLst/>
              <a:cxnLst/>
              <a:rect l="l" t="t" r="r" b="b"/>
              <a:pathLst>
                <a:path w="994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4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4"/>
                    <a:pt x="993" y="66"/>
                  </a:cubicBezTo>
                  <a:cubicBezTo>
                    <a:pt x="993" y="29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3"/>
            <p:cNvSpPr/>
            <p:nvPr/>
          </p:nvSpPr>
          <p:spPr>
            <a:xfrm>
              <a:off x="1874750" y="2716825"/>
              <a:ext cx="26700" cy="3050"/>
            </a:xfrm>
            <a:custGeom>
              <a:avLst/>
              <a:gdLst/>
              <a:ahLst/>
              <a:cxnLst/>
              <a:rect l="l" t="t" r="r" b="b"/>
              <a:pathLst>
                <a:path w="1068" h="122" extrusionOk="0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12" y="121"/>
                  </a:lnTo>
                  <a:cubicBezTo>
                    <a:pt x="1049" y="121"/>
                    <a:pt x="1067" y="93"/>
                    <a:pt x="1067" y="66"/>
                  </a:cubicBezTo>
                  <a:cubicBezTo>
                    <a:pt x="1067" y="29"/>
                    <a:pt x="1049" y="1"/>
                    <a:pt x="10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3"/>
            <p:cNvSpPr/>
            <p:nvPr/>
          </p:nvSpPr>
          <p:spPr>
            <a:xfrm>
              <a:off x="1833700" y="2716825"/>
              <a:ext cx="24850" cy="3050"/>
            </a:xfrm>
            <a:custGeom>
              <a:avLst/>
              <a:gdLst/>
              <a:ahLst/>
              <a:cxnLst/>
              <a:rect l="l" t="t" r="r" b="b"/>
              <a:pathLst>
                <a:path w="994" h="122" extrusionOk="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938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9"/>
                    <a:pt x="965" y="1"/>
                    <a:pt x="9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3"/>
            <p:cNvSpPr/>
            <p:nvPr/>
          </p:nvSpPr>
          <p:spPr>
            <a:xfrm>
              <a:off x="1833700" y="2631250"/>
              <a:ext cx="37375" cy="3050"/>
            </a:xfrm>
            <a:custGeom>
              <a:avLst/>
              <a:gdLst/>
              <a:ahLst/>
              <a:cxnLst/>
              <a:rect l="l" t="t" r="r" b="b"/>
              <a:pathLst>
                <a:path w="1495" h="122" extrusionOk="0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1439" y="121"/>
                  </a:lnTo>
                  <a:cubicBezTo>
                    <a:pt x="1466" y="121"/>
                    <a:pt x="1494" y="93"/>
                    <a:pt x="1494" y="66"/>
                  </a:cubicBezTo>
                  <a:cubicBezTo>
                    <a:pt x="1494" y="28"/>
                    <a:pt x="1466" y="1"/>
                    <a:pt x="14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3"/>
            <p:cNvSpPr/>
            <p:nvPr/>
          </p:nvSpPr>
          <p:spPr>
            <a:xfrm>
              <a:off x="1882650" y="2631250"/>
              <a:ext cx="61700" cy="3050"/>
            </a:xfrm>
            <a:custGeom>
              <a:avLst/>
              <a:gdLst/>
              <a:ahLst/>
              <a:cxnLst/>
              <a:rect l="l" t="t" r="r" b="b"/>
              <a:pathLst>
                <a:path w="2468" h="122" extrusionOk="0">
                  <a:moveTo>
                    <a:pt x="65" y="1"/>
                  </a:moveTo>
                  <a:cubicBezTo>
                    <a:pt x="28" y="1"/>
                    <a:pt x="0" y="28"/>
                    <a:pt x="0" y="6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2403" y="121"/>
                  </a:lnTo>
                  <a:cubicBezTo>
                    <a:pt x="2440" y="121"/>
                    <a:pt x="2468" y="93"/>
                    <a:pt x="2468" y="66"/>
                  </a:cubicBezTo>
                  <a:cubicBezTo>
                    <a:pt x="2468" y="28"/>
                    <a:pt x="2440" y="1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3"/>
            <p:cNvSpPr/>
            <p:nvPr/>
          </p:nvSpPr>
          <p:spPr>
            <a:xfrm>
              <a:off x="1960575" y="2631250"/>
              <a:ext cx="24825" cy="3050"/>
            </a:xfrm>
            <a:custGeom>
              <a:avLst/>
              <a:gdLst/>
              <a:ahLst/>
              <a:cxnLst/>
              <a:rect l="l" t="t" r="r" b="b"/>
              <a:pathLst>
                <a:path w="993" h="122" extrusionOk="0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937" y="121"/>
                  </a:lnTo>
                  <a:cubicBezTo>
                    <a:pt x="965" y="121"/>
                    <a:pt x="993" y="93"/>
                    <a:pt x="993" y="66"/>
                  </a:cubicBezTo>
                  <a:cubicBezTo>
                    <a:pt x="993" y="28"/>
                    <a:pt x="965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3"/>
            <p:cNvSpPr/>
            <p:nvPr/>
          </p:nvSpPr>
          <p:spPr>
            <a:xfrm>
              <a:off x="1833250" y="2744425"/>
              <a:ext cx="61475" cy="3050"/>
            </a:xfrm>
            <a:custGeom>
              <a:avLst/>
              <a:gdLst/>
              <a:ahLst/>
              <a:cxnLst/>
              <a:rect l="l" t="t" r="r" b="b"/>
              <a:pathLst>
                <a:path w="2459" h="122" extrusionOk="0">
                  <a:moveTo>
                    <a:pt x="56" y="1"/>
                  </a:moveTo>
                  <a:cubicBezTo>
                    <a:pt x="19" y="1"/>
                    <a:pt x="0" y="28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393" y="121"/>
                  </a:lnTo>
                  <a:cubicBezTo>
                    <a:pt x="2431" y="121"/>
                    <a:pt x="2458" y="93"/>
                    <a:pt x="2458" y="66"/>
                  </a:cubicBezTo>
                  <a:cubicBezTo>
                    <a:pt x="2458" y="28"/>
                    <a:pt x="2431" y="1"/>
                    <a:pt x="2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3"/>
            <p:cNvSpPr/>
            <p:nvPr/>
          </p:nvSpPr>
          <p:spPr>
            <a:xfrm>
              <a:off x="1833250" y="2770400"/>
              <a:ext cx="24825" cy="2800"/>
            </a:xfrm>
            <a:custGeom>
              <a:avLst/>
              <a:gdLst/>
              <a:ahLst/>
              <a:cxnLst/>
              <a:rect l="l" t="t" r="r" b="b"/>
              <a:pathLst>
                <a:path w="993" h="112" extrusionOk="0">
                  <a:moveTo>
                    <a:pt x="56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937" y="112"/>
                  </a:lnTo>
                  <a:cubicBezTo>
                    <a:pt x="974" y="112"/>
                    <a:pt x="993" y="93"/>
                    <a:pt x="993" y="56"/>
                  </a:cubicBezTo>
                  <a:cubicBezTo>
                    <a:pt x="993" y="28"/>
                    <a:pt x="974" y="1"/>
                    <a:pt x="9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3"/>
            <p:cNvSpPr/>
            <p:nvPr/>
          </p:nvSpPr>
          <p:spPr>
            <a:xfrm>
              <a:off x="1630775" y="2920000"/>
              <a:ext cx="550375" cy="380600"/>
            </a:xfrm>
            <a:custGeom>
              <a:avLst/>
              <a:gdLst/>
              <a:ahLst/>
              <a:cxnLst/>
              <a:rect l="l" t="t" r="r" b="b"/>
              <a:pathLst>
                <a:path w="22015" h="15224" extrusionOk="0">
                  <a:moveTo>
                    <a:pt x="576" y="0"/>
                  </a:moveTo>
                  <a:cubicBezTo>
                    <a:pt x="260" y="0"/>
                    <a:pt x="1" y="260"/>
                    <a:pt x="1" y="575"/>
                  </a:cubicBezTo>
                  <a:lnTo>
                    <a:pt x="1" y="15019"/>
                  </a:lnTo>
                  <a:cubicBezTo>
                    <a:pt x="1" y="15130"/>
                    <a:pt x="93" y="15223"/>
                    <a:pt x="205" y="15223"/>
                  </a:cubicBezTo>
                  <a:lnTo>
                    <a:pt x="21810" y="15223"/>
                  </a:lnTo>
                  <a:cubicBezTo>
                    <a:pt x="21921" y="15223"/>
                    <a:pt x="22014" y="15130"/>
                    <a:pt x="22014" y="15019"/>
                  </a:cubicBezTo>
                  <a:lnTo>
                    <a:pt x="22014" y="575"/>
                  </a:lnTo>
                  <a:cubicBezTo>
                    <a:pt x="22014" y="260"/>
                    <a:pt x="21754" y="0"/>
                    <a:pt x="21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3"/>
            <p:cNvSpPr/>
            <p:nvPr/>
          </p:nvSpPr>
          <p:spPr>
            <a:xfrm>
              <a:off x="1629375" y="2918600"/>
              <a:ext cx="553150" cy="383375"/>
            </a:xfrm>
            <a:custGeom>
              <a:avLst/>
              <a:gdLst/>
              <a:ahLst/>
              <a:cxnLst/>
              <a:rect l="l" t="t" r="r" b="b"/>
              <a:pathLst>
                <a:path w="22126" h="15335" extrusionOk="0">
                  <a:moveTo>
                    <a:pt x="21495" y="121"/>
                  </a:moveTo>
                  <a:cubicBezTo>
                    <a:pt x="21773" y="121"/>
                    <a:pt x="22005" y="344"/>
                    <a:pt x="22005" y="631"/>
                  </a:cubicBezTo>
                  <a:lnTo>
                    <a:pt x="22005" y="15075"/>
                  </a:lnTo>
                  <a:cubicBezTo>
                    <a:pt x="22005" y="15149"/>
                    <a:pt x="21940" y="15214"/>
                    <a:pt x="21866" y="15214"/>
                  </a:cubicBezTo>
                  <a:lnTo>
                    <a:pt x="251" y="15214"/>
                  </a:lnTo>
                  <a:cubicBezTo>
                    <a:pt x="177" y="15214"/>
                    <a:pt x="112" y="15149"/>
                    <a:pt x="112" y="15075"/>
                  </a:cubicBezTo>
                  <a:lnTo>
                    <a:pt x="112" y="631"/>
                  </a:lnTo>
                  <a:cubicBezTo>
                    <a:pt x="112" y="344"/>
                    <a:pt x="344" y="121"/>
                    <a:pt x="632" y="121"/>
                  </a:cubicBezTo>
                  <a:close/>
                  <a:moveTo>
                    <a:pt x="632" y="0"/>
                  </a:moveTo>
                  <a:cubicBezTo>
                    <a:pt x="279" y="0"/>
                    <a:pt x="1" y="288"/>
                    <a:pt x="1" y="631"/>
                  </a:cubicBezTo>
                  <a:lnTo>
                    <a:pt x="1" y="15075"/>
                  </a:lnTo>
                  <a:cubicBezTo>
                    <a:pt x="1" y="15214"/>
                    <a:pt x="112" y="15335"/>
                    <a:pt x="261" y="15335"/>
                  </a:cubicBezTo>
                  <a:lnTo>
                    <a:pt x="21866" y="15335"/>
                  </a:lnTo>
                  <a:cubicBezTo>
                    <a:pt x="22005" y="15335"/>
                    <a:pt x="22126" y="15214"/>
                    <a:pt x="22126" y="15075"/>
                  </a:cubicBezTo>
                  <a:lnTo>
                    <a:pt x="22126" y="631"/>
                  </a:lnTo>
                  <a:cubicBezTo>
                    <a:pt x="22126" y="288"/>
                    <a:pt x="21838" y="0"/>
                    <a:pt x="214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3"/>
            <p:cNvSpPr/>
            <p:nvPr/>
          </p:nvSpPr>
          <p:spPr>
            <a:xfrm>
              <a:off x="1670900" y="2956625"/>
              <a:ext cx="469875" cy="307325"/>
            </a:xfrm>
            <a:custGeom>
              <a:avLst/>
              <a:gdLst/>
              <a:ahLst/>
              <a:cxnLst/>
              <a:rect l="l" t="t" r="r" b="b"/>
              <a:pathLst>
                <a:path w="18795" h="12293" extrusionOk="0">
                  <a:moveTo>
                    <a:pt x="0" y="1"/>
                  </a:moveTo>
                  <a:lnTo>
                    <a:pt x="0" y="12292"/>
                  </a:lnTo>
                  <a:lnTo>
                    <a:pt x="18795" y="12292"/>
                  </a:lnTo>
                  <a:lnTo>
                    <a:pt x="187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3"/>
            <p:cNvSpPr/>
            <p:nvPr/>
          </p:nvSpPr>
          <p:spPr>
            <a:xfrm>
              <a:off x="1669500" y="2955000"/>
              <a:ext cx="472675" cy="310325"/>
            </a:xfrm>
            <a:custGeom>
              <a:avLst/>
              <a:gdLst/>
              <a:ahLst/>
              <a:cxnLst/>
              <a:rect l="l" t="t" r="r" b="b"/>
              <a:pathLst>
                <a:path w="18907" h="12413" extrusionOk="0">
                  <a:moveTo>
                    <a:pt x="18795" y="121"/>
                  </a:moveTo>
                  <a:lnTo>
                    <a:pt x="18795" y="12302"/>
                  </a:lnTo>
                  <a:lnTo>
                    <a:pt x="121" y="12302"/>
                  </a:lnTo>
                  <a:lnTo>
                    <a:pt x="121" y="121"/>
                  </a:lnTo>
                  <a:close/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lnTo>
                    <a:pt x="1" y="12357"/>
                  </a:lnTo>
                  <a:cubicBezTo>
                    <a:pt x="1" y="12394"/>
                    <a:pt x="29" y="12413"/>
                    <a:pt x="56" y="12413"/>
                  </a:cubicBezTo>
                  <a:lnTo>
                    <a:pt x="18851" y="12413"/>
                  </a:lnTo>
                  <a:cubicBezTo>
                    <a:pt x="18888" y="12413"/>
                    <a:pt x="18907" y="12394"/>
                    <a:pt x="18907" y="12357"/>
                  </a:cubicBezTo>
                  <a:lnTo>
                    <a:pt x="18907" y="66"/>
                  </a:lnTo>
                  <a:cubicBezTo>
                    <a:pt x="18907" y="29"/>
                    <a:pt x="18879" y="1"/>
                    <a:pt x="188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3"/>
            <p:cNvSpPr/>
            <p:nvPr/>
          </p:nvSpPr>
          <p:spPr>
            <a:xfrm>
              <a:off x="1900275" y="2932975"/>
              <a:ext cx="11375" cy="11400"/>
            </a:xfrm>
            <a:custGeom>
              <a:avLst/>
              <a:gdLst/>
              <a:ahLst/>
              <a:cxnLst/>
              <a:rect l="l" t="t" r="r" b="b"/>
              <a:pathLst>
                <a:path w="455" h="456" extrusionOk="0">
                  <a:moveTo>
                    <a:pt x="223" y="121"/>
                  </a:moveTo>
                  <a:cubicBezTo>
                    <a:pt x="288" y="121"/>
                    <a:pt x="334" y="168"/>
                    <a:pt x="334" y="232"/>
                  </a:cubicBezTo>
                  <a:cubicBezTo>
                    <a:pt x="334" y="288"/>
                    <a:pt x="288" y="344"/>
                    <a:pt x="223" y="344"/>
                  </a:cubicBezTo>
                  <a:cubicBezTo>
                    <a:pt x="167" y="344"/>
                    <a:pt x="111" y="288"/>
                    <a:pt x="111" y="232"/>
                  </a:cubicBezTo>
                  <a:cubicBezTo>
                    <a:pt x="111" y="168"/>
                    <a:pt x="167" y="121"/>
                    <a:pt x="223" y="121"/>
                  </a:cubicBezTo>
                  <a:close/>
                  <a:moveTo>
                    <a:pt x="223" y="1"/>
                  </a:moveTo>
                  <a:cubicBezTo>
                    <a:pt x="102" y="1"/>
                    <a:pt x="0" y="103"/>
                    <a:pt x="0" y="232"/>
                  </a:cubicBezTo>
                  <a:cubicBezTo>
                    <a:pt x="0" y="353"/>
                    <a:pt x="102" y="455"/>
                    <a:pt x="223" y="455"/>
                  </a:cubicBezTo>
                  <a:cubicBezTo>
                    <a:pt x="353" y="455"/>
                    <a:pt x="455" y="353"/>
                    <a:pt x="455" y="232"/>
                  </a:cubicBezTo>
                  <a:cubicBezTo>
                    <a:pt x="455" y="103"/>
                    <a:pt x="353" y="1"/>
                    <a:pt x="2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3"/>
            <p:cNvSpPr/>
            <p:nvPr/>
          </p:nvSpPr>
          <p:spPr>
            <a:xfrm>
              <a:off x="1540800" y="3297550"/>
              <a:ext cx="730325" cy="49200"/>
            </a:xfrm>
            <a:custGeom>
              <a:avLst/>
              <a:gdLst/>
              <a:ahLst/>
              <a:cxnLst/>
              <a:rect l="l" t="t" r="r" b="b"/>
              <a:pathLst>
                <a:path w="29213" h="1968" extrusionOk="0">
                  <a:moveTo>
                    <a:pt x="0" y="0"/>
                  </a:moveTo>
                  <a:lnTo>
                    <a:pt x="0" y="1206"/>
                  </a:lnTo>
                  <a:cubicBezTo>
                    <a:pt x="0" y="1624"/>
                    <a:pt x="343" y="1967"/>
                    <a:pt x="761" y="1967"/>
                  </a:cubicBezTo>
                  <a:lnTo>
                    <a:pt x="28443" y="1967"/>
                  </a:lnTo>
                  <a:cubicBezTo>
                    <a:pt x="28869" y="1967"/>
                    <a:pt x="29213" y="1624"/>
                    <a:pt x="29213" y="1206"/>
                  </a:cubicBezTo>
                  <a:lnTo>
                    <a:pt x="29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3"/>
            <p:cNvSpPr/>
            <p:nvPr/>
          </p:nvSpPr>
          <p:spPr>
            <a:xfrm>
              <a:off x="1539175" y="3296150"/>
              <a:ext cx="733350" cy="52225"/>
            </a:xfrm>
            <a:custGeom>
              <a:avLst/>
              <a:gdLst/>
              <a:ahLst/>
              <a:cxnLst/>
              <a:rect l="l" t="t" r="r" b="b"/>
              <a:pathLst>
                <a:path w="29334" h="2089" extrusionOk="0">
                  <a:moveTo>
                    <a:pt x="29222" y="112"/>
                  </a:moveTo>
                  <a:lnTo>
                    <a:pt x="29222" y="1262"/>
                  </a:lnTo>
                  <a:cubicBezTo>
                    <a:pt x="29222" y="1652"/>
                    <a:pt x="28897" y="1967"/>
                    <a:pt x="28508" y="1967"/>
                  </a:cubicBezTo>
                  <a:lnTo>
                    <a:pt x="826" y="1967"/>
                  </a:lnTo>
                  <a:cubicBezTo>
                    <a:pt x="436" y="1967"/>
                    <a:pt x="121" y="1652"/>
                    <a:pt x="121" y="1262"/>
                  </a:cubicBezTo>
                  <a:lnTo>
                    <a:pt x="121" y="112"/>
                  </a:lnTo>
                  <a:close/>
                  <a:moveTo>
                    <a:pt x="65" y="1"/>
                  </a:moveTo>
                  <a:cubicBezTo>
                    <a:pt x="28" y="1"/>
                    <a:pt x="0" y="29"/>
                    <a:pt x="0" y="56"/>
                  </a:cubicBezTo>
                  <a:lnTo>
                    <a:pt x="0" y="1262"/>
                  </a:lnTo>
                  <a:cubicBezTo>
                    <a:pt x="0" y="1717"/>
                    <a:pt x="371" y="2088"/>
                    <a:pt x="826" y="2088"/>
                  </a:cubicBezTo>
                  <a:lnTo>
                    <a:pt x="28508" y="2088"/>
                  </a:lnTo>
                  <a:cubicBezTo>
                    <a:pt x="28962" y="2088"/>
                    <a:pt x="29333" y="1717"/>
                    <a:pt x="29333" y="1262"/>
                  </a:cubicBezTo>
                  <a:lnTo>
                    <a:pt x="29333" y="56"/>
                  </a:lnTo>
                  <a:cubicBezTo>
                    <a:pt x="29333" y="29"/>
                    <a:pt x="29305" y="1"/>
                    <a:pt x="29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3"/>
            <p:cNvSpPr/>
            <p:nvPr/>
          </p:nvSpPr>
          <p:spPr>
            <a:xfrm>
              <a:off x="1546350" y="3333725"/>
              <a:ext cx="719200" cy="3050"/>
            </a:xfrm>
            <a:custGeom>
              <a:avLst/>
              <a:gdLst/>
              <a:ahLst/>
              <a:cxnLst/>
              <a:rect l="l" t="t" r="r" b="b"/>
              <a:pathLst>
                <a:path w="28768" h="122" extrusionOk="0">
                  <a:moveTo>
                    <a:pt x="56" y="1"/>
                  </a:moveTo>
                  <a:cubicBezTo>
                    <a:pt x="19" y="1"/>
                    <a:pt x="1" y="28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28712" y="121"/>
                  </a:lnTo>
                  <a:cubicBezTo>
                    <a:pt x="28740" y="121"/>
                    <a:pt x="28768" y="93"/>
                    <a:pt x="28768" y="66"/>
                  </a:cubicBezTo>
                  <a:cubicBezTo>
                    <a:pt x="28768" y="28"/>
                    <a:pt x="28740" y="1"/>
                    <a:pt x="287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3"/>
            <p:cNvSpPr/>
            <p:nvPr/>
          </p:nvSpPr>
          <p:spPr>
            <a:xfrm>
              <a:off x="1836250" y="3300575"/>
              <a:ext cx="139400" cy="15550"/>
            </a:xfrm>
            <a:custGeom>
              <a:avLst/>
              <a:gdLst/>
              <a:ahLst/>
              <a:cxnLst/>
              <a:rect l="l" t="t" r="r" b="b"/>
              <a:pathLst>
                <a:path w="5576" h="622" extrusionOk="0">
                  <a:moveTo>
                    <a:pt x="1" y="0"/>
                  </a:moveTo>
                  <a:lnTo>
                    <a:pt x="1" y="622"/>
                  </a:lnTo>
                  <a:lnTo>
                    <a:pt x="5576" y="622"/>
                  </a:lnTo>
                  <a:lnTo>
                    <a:pt x="55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3"/>
            <p:cNvSpPr/>
            <p:nvPr/>
          </p:nvSpPr>
          <p:spPr>
            <a:xfrm>
              <a:off x="1834875" y="3299175"/>
              <a:ext cx="142175" cy="18350"/>
            </a:xfrm>
            <a:custGeom>
              <a:avLst/>
              <a:gdLst/>
              <a:ahLst/>
              <a:cxnLst/>
              <a:rect l="l" t="t" r="r" b="b"/>
              <a:pathLst>
                <a:path w="5687" h="734" extrusionOk="0">
                  <a:moveTo>
                    <a:pt x="5566" y="121"/>
                  </a:moveTo>
                  <a:lnTo>
                    <a:pt x="5566" y="613"/>
                  </a:lnTo>
                  <a:lnTo>
                    <a:pt x="111" y="613"/>
                  </a:lnTo>
                  <a:lnTo>
                    <a:pt x="111" y="121"/>
                  </a:lnTo>
                  <a:close/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678"/>
                  </a:lnTo>
                  <a:cubicBezTo>
                    <a:pt x="0" y="705"/>
                    <a:pt x="19" y="733"/>
                    <a:pt x="56" y="733"/>
                  </a:cubicBezTo>
                  <a:lnTo>
                    <a:pt x="5631" y="733"/>
                  </a:lnTo>
                  <a:cubicBezTo>
                    <a:pt x="5659" y="733"/>
                    <a:pt x="5687" y="705"/>
                    <a:pt x="5687" y="678"/>
                  </a:cubicBezTo>
                  <a:lnTo>
                    <a:pt x="5687" y="56"/>
                  </a:lnTo>
                  <a:cubicBezTo>
                    <a:pt x="5687" y="28"/>
                    <a:pt x="5659" y="0"/>
                    <a:pt x="5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3"/>
            <p:cNvSpPr/>
            <p:nvPr/>
          </p:nvSpPr>
          <p:spPr>
            <a:xfrm>
              <a:off x="1743950" y="3008825"/>
              <a:ext cx="294325" cy="215000"/>
            </a:xfrm>
            <a:custGeom>
              <a:avLst/>
              <a:gdLst/>
              <a:ahLst/>
              <a:cxnLst/>
              <a:rect l="l" t="t" r="r" b="b"/>
              <a:pathLst>
                <a:path w="11773" h="8600" extrusionOk="0">
                  <a:moveTo>
                    <a:pt x="223" y="0"/>
                  </a:moveTo>
                  <a:cubicBezTo>
                    <a:pt x="103" y="0"/>
                    <a:pt x="1" y="102"/>
                    <a:pt x="1" y="223"/>
                  </a:cubicBezTo>
                  <a:lnTo>
                    <a:pt x="1" y="8377"/>
                  </a:lnTo>
                  <a:cubicBezTo>
                    <a:pt x="1" y="8497"/>
                    <a:pt x="103" y="8599"/>
                    <a:pt x="223" y="8599"/>
                  </a:cubicBezTo>
                  <a:lnTo>
                    <a:pt x="11559" y="8599"/>
                  </a:lnTo>
                  <a:cubicBezTo>
                    <a:pt x="11680" y="8599"/>
                    <a:pt x="11773" y="8497"/>
                    <a:pt x="11773" y="8377"/>
                  </a:cubicBezTo>
                  <a:lnTo>
                    <a:pt x="11773" y="223"/>
                  </a:lnTo>
                  <a:cubicBezTo>
                    <a:pt x="11773" y="102"/>
                    <a:pt x="11680" y="0"/>
                    <a:pt x="1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3"/>
            <p:cNvSpPr/>
            <p:nvPr/>
          </p:nvSpPr>
          <p:spPr>
            <a:xfrm>
              <a:off x="1760425" y="2992575"/>
              <a:ext cx="294325" cy="36200"/>
            </a:xfrm>
            <a:custGeom>
              <a:avLst/>
              <a:gdLst/>
              <a:ahLst/>
              <a:cxnLst/>
              <a:rect l="l" t="t" r="r" b="b"/>
              <a:pathLst>
                <a:path w="11773" h="1448" extrusionOk="0">
                  <a:moveTo>
                    <a:pt x="269" y="1"/>
                  </a:moveTo>
                  <a:cubicBezTo>
                    <a:pt x="121" y="1"/>
                    <a:pt x="0" y="121"/>
                    <a:pt x="0" y="260"/>
                  </a:cubicBezTo>
                  <a:lnTo>
                    <a:pt x="0" y="1448"/>
                  </a:lnTo>
                  <a:lnTo>
                    <a:pt x="11772" y="1448"/>
                  </a:lnTo>
                  <a:lnTo>
                    <a:pt x="11772" y="344"/>
                  </a:lnTo>
                  <a:cubicBezTo>
                    <a:pt x="11772" y="158"/>
                    <a:pt x="11624" y="1"/>
                    <a:pt x="1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3"/>
            <p:cNvSpPr/>
            <p:nvPr/>
          </p:nvSpPr>
          <p:spPr>
            <a:xfrm>
              <a:off x="1759025" y="2991175"/>
              <a:ext cx="297350" cy="39000"/>
            </a:xfrm>
            <a:custGeom>
              <a:avLst/>
              <a:gdLst/>
              <a:ahLst/>
              <a:cxnLst/>
              <a:rect l="l" t="t" r="r" b="b"/>
              <a:pathLst>
                <a:path w="11894" h="1560" extrusionOk="0">
                  <a:moveTo>
                    <a:pt x="11494" y="112"/>
                  </a:moveTo>
                  <a:cubicBezTo>
                    <a:pt x="11643" y="112"/>
                    <a:pt x="11773" y="242"/>
                    <a:pt x="11773" y="400"/>
                  </a:cubicBezTo>
                  <a:lnTo>
                    <a:pt x="11773" y="1448"/>
                  </a:lnTo>
                  <a:lnTo>
                    <a:pt x="112" y="1448"/>
                  </a:lnTo>
                  <a:lnTo>
                    <a:pt x="112" y="316"/>
                  </a:lnTo>
                  <a:cubicBezTo>
                    <a:pt x="112" y="205"/>
                    <a:pt x="205" y="112"/>
                    <a:pt x="325" y="112"/>
                  </a:cubicBezTo>
                  <a:close/>
                  <a:moveTo>
                    <a:pt x="316" y="1"/>
                  </a:moveTo>
                  <a:cubicBezTo>
                    <a:pt x="140" y="1"/>
                    <a:pt x="1" y="140"/>
                    <a:pt x="1" y="326"/>
                  </a:cubicBezTo>
                  <a:lnTo>
                    <a:pt x="1" y="1559"/>
                  </a:lnTo>
                  <a:lnTo>
                    <a:pt x="11893" y="1559"/>
                  </a:lnTo>
                  <a:lnTo>
                    <a:pt x="11893" y="400"/>
                  </a:lnTo>
                  <a:cubicBezTo>
                    <a:pt x="11893" y="177"/>
                    <a:pt x="11708" y="1"/>
                    <a:pt x="11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3"/>
            <p:cNvSpPr/>
            <p:nvPr/>
          </p:nvSpPr>
          <p:spPr>
            <a:xfrm>
              <a:off x="1793350" y="3003250"/>
              <a:ext cx="14175" cy="14175"/>
            </a:xfrm>
            <a:custGeom>
              <a:avLst/>
              <a:gdLst/>
              <a:ahLst/>
              <a:cxnLst/>
              <a:rect l="l" t="t" r="r" b="b"/>
              <a:pathLst>
                <a:path w="567" h="567" extrusionOk="0">
                  <a:moveTo>
                    <a:pt x="279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79" y="446"/>
                  </a:cubicBezTo>
                  <a:cubicBezTo>
                    <a:pt x="195" y="446"/>
                    <a:pt x="121" y="371"/>
                    <a:pt x="121" y="279"/>
                  </a:cubicBezTo>
                  <a:cubicBezTo>
                    <a:pt x="121" y="195"/>
                    <a:pt x="195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30" y="0"/>
                    <a:pt x="1" y="130"/>
                    <a:pt x="1" y="279"/>
                  </a:cubicBezTo>
                  <a:cubicBezTo>
                    <a:pt x="1" y="436"/>
                    <a:pt x="130" y="566"/>
                    <a:pt x="279" y="566"/>
                  </a:cubicBezTo>
                  <a:cubicBezTo>
                    <a:pt x="437" y="566"/>
                    <a:pt x="566" y="436"/>
                    <a:pt x="566" y="279"/>
                  </a:cubicBezTo>
                  <a:cubicBezTo>
                    <a:pt x="566" y="130"/>
                    <a:pt x="437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3"/>
            <p:cNvSpPr/>
            <p:nvPr/>
          </p:nvSpPr>
          <p:spPr>
            <a:xfrm>
              <a:off x="1815150" y="3003250"/>
              <a:ext cx="13950" cy="14175"/>
            </a:xfrm>
            <a:custGeom>
              <a:avLst/>
              <a:gdLst/>
              <a:ahLst/>
              <a:cxnLst/>
              <a:rect l="l" t="t" r="r" b="b"/>
              <a:pathLst>
                <a:path w="558" h="567" extrusionOk="0">
                  <a:moveTo>
                    <a:pt x="279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79" y="446"/>
                  </a:cubicBezTo>
                  <a:cubicBezTo>
                    <a:pt x="186" y="446"/>
                    <a:pt x="112" y="371"/>
                    <a:pt x="112" y="279"/>
                  </a:cubicBezTo>
                  <a:cubicBezTo>
                    <a:pt x="112" y="195"/>
                    <a:pt x="186" y="121"/>
                    <a:pt x="279" y="121"/>
                  </a:cubicBezTo>
                  <a:close/>
                  <a:moveTo>
                    <a:pt x="279" y="0"/>
                  </a:moveTo>
                  <a:cubicBezTo>
                    <a:pt x="121" y="0"/>
                    <a:pt x="1" y="130"/>
                    <a:pt x="1" y="279"/>
                  </a:cubicBezTo>
                  <a:cubicBezTo>
                    <a:pt x="1" y="436"/>
                    <a:pt x="121" y="566"/>
                    <a:pt x="279" y="566"/>
                  </a:cubicBezTo>
                  <a:cubicBezTo>
                    <a:pt x="437" y="566"/>
                    <a:pt x="557" y="436"/>
                    <a:pt x="557" y="279"/>
                  </a:cubicBezTo>
                  <a:cubicBezTo>
                    <a:pt x="557" y="130"/>
                    <a:pt x="437" y="0"/>
                    <a:pt x="2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3"/>
            <p:cNvSpPr/>
            <p:nvPr/>
          </p:nvSpPr>
          <p:spPr>
            <a:xfrm>
              <a:off x="1771775" y="3003250"/>
              <a:ext cx="14175" cy="14175"/>
            </a:xfrm>
            <a:custGeom>
              <a:avLst/>
              <a:gdLst/>
              <a:ahLst/>
              <a:cxnLst/>
              <a:rect l="l" t="t" r="r" b="b"/>
              <a:pathLst>
                <a:path w="567" h="567" extrusionOk="0">
                  <a:moveTo>
                    <a:pt x="288" y="121"/>
                  </a:moveTo>
                  <a:cubicBezTo>
                    <a:pt x="372" y="121"/>
                    <a:pt x="446" y="195"/>
                    <a:pt x="446" y="279"/>
                  </a:cubicBezTo>
                  <a:cubicBezTo>
                    <a:pt x="446" y="371"/>
                    <a:pt x="372" y="446"/>
                    <a:pt x="288" y="446"/>
                  </a:cubicBezTo>
                  <a:cubicBezTo>
                    <a:pt x="196" y="446"/>
                    <a:pt x="121" y="371"/>
                    <a:pt x="121" y="279"/>
                  </a:cubicBezTo>
                  <a:cubicBezTo>
                    <a:pt x="121" y="195"/>
                    <a:pt x="196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1" y="0"/>
                    <a:pt x="1" y="130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37" y="566"/>
                    <a:pt x="567" y="436"/>
                    <a:pt x="567" y="279"/>
                  </a:cubicBezTo>
                  <a:cubicBezTo>
                    <a:pt x="567" y="130"/>
                    <a:pt x="437" y="0"/>
                    <a:pt x="2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3"/>
            <p:cNvSpPr/>
            <p:nvPr/>
          </p:nvSpPr>
          <p:spPr>
            <a:xfrm>
              <a:off x="1760175" y="3028750"/>
              <a:ext cx="294575" cy="177225"/>
            </a:xfrm>
            <a:custGeom>
              <a:avLst/>
              <a:gdLst/>
              <a:ahLst/>
              <a:cxnLst/>
              <a:rect l="l" t="t" r="r" b="b"/>
              <a:pathLst>
                <a:path w="11783" h="7089" extrusionOk="0">
                  <a:moveTo>
                    <a:pt x="47" y="1"/>
                  </a:moveTo>
                  <a:cubicBezTo>
                    <a:pt x="19" y="1"/>
                    <a:pt x="1" y="19"/>
                    <a:pt x="1" y="38"/>
                  </a:cubicBezTo>
                  <a:lnTo>
                    <a:pt x="1" y="7051"/>
                  </a:lnTo>
                  <a:cubicBezTo>
                    <a:pt x="1" y="7070"/>
                    <a:pt x="19" y="7088"/>
                    <a:pt x="47" y="7088"/>
                  </a:cubicBezTo>
                  <a:lnTo>
                    <a:pt x="11745" y="7088"/>
                  </a:lnTo>
                  <a:cubicBezTo>
                    <a:pt x="11764" y="7088"/>
                    <a:pt x="11782" y="7070"/>
                    <a:pt x="11782" y="7051"/>
                  </a:cubicBezTo>
                  <a:lnTo>
                    <a:pt x="11782" y="38"/>
                  </a:lnTo>
                  <a:cubicBezTo>
                    <a:pt x="11782" y="19"/>
                    <a:pt x="11764" y="1"/>
                    <a:pt x="117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3"/>
            <p:cNvSpPr/>
            <p:nvPr/>
          </p:nvSpPr>
          <p:spPr>
            <a:xfrm>
              <a:off x="1758800" y="3027375"/>
              <a:ext cx="297325" cy="179975"/>
            </a:xfrm>
            <a:custGeom>
              <a:avLst/>
              <a:gdLst/>
              <a:ahLst/>
              <a:cxnLst/>
              <a:rect l="l" t="t" r="r" b="b"/>
              <a:pathLst>
                <a:path w="11893" h="7199" extrusionOk="0">
                  <a:moveTo>
                    <a:pt x="11782" y="111"/>
                  </a:moveTo>
                  <a:lnTo>
                    <a:pt x="11782" y="7087"/>
                  </a:lnTo>
                  <a:lnTo>
                    <a:pt x="121" y="7087"/>
                  </a:lnTo>
                  <a:lnTo>
                    <a:pt x="121" y="111"/>
                  </a:lnTo>
                  <a:close/>
                  <a:moveTo>
                    <a:pt x="102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7106"/>
                  </a:lnTo>
                  <a:cubicBezTo>
                    <a:pt x="0" y="7162"/>
                    <a:pt x="47" y="7199"/>
                    <a:pt x="102" y="7199"/>
                  </a:cubicBezTo>
                  <a:lnTo>
                    <a:pt x="11800" y="7199"/>
                  </a:lnTo>
                  <a:cubicBezTo>
                    <a:pt x="11856" y="7199"/>
                    <a:pt x="11893" y="7162"/>
                    <a:pt x="11893" y="7106"/>
                  </a:cubicBezTo>
                  <a:lnTo>
                    <a:pt x="11893" y="93"/>
                  </a:lnTo>
                  <a:cubicBezTo>
                    <a:pt x="11893" y="47"/>
                    <a:pt x="11856" y="0"/>
                    <a:pt x="11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3"/>
            <p:cNvSpPr/>
            <p:nvPr/>
          </p:nvSpPr>
          <p:spPr>
            <a:xfrm>
              <a:off x="1961950" y="3064475"/>
              <a:ext cx="65200" cy="100675"/>
            </a:xfrm>
            <a:custGeom>
              <a:avLst/>
              <a:gdLst/>
              <a:ahLst/>
              <a:cxnLst/>
              <a:rect l="l" t="t" r="r" b="b"/>
              <a:pathLst>
                <a:path w="2608" h="4027" extrusionOk="0">
                  <a:moveTo>
                    <a:pt x="19" y="0"/>
                  </a:moveTo>
                  <a:cubicBezTo>
                    <a:pt x="10" y="0"/>
                    <a:pt x="1" y="10"/>
                    <a:pt x="1" y="28"/>
                  </a:cubicBezTo>
                  <a:lnTo>
                    <a:pt x="1" y="4008"/>
                  </a:lnTo>
                  <a:cubicBezTo>
                    <a:pt x="1" y="4017"/>
                    <a:pt x="10" y="4026"/>
                    <a:pt x="19" y="4026"/>
                  </a:cubicBezTo>
                  <a:lnTo>
                    <a:pt x="2589" y="4026"/>
                  </a:lnTo>
                  <a:cubicBezTo>
                    <a:pt x="2598" y="4026"/>
                    <a:pt x="2607" y="4017"/>
                    <a:pt x="2607" y="4008"/>
                  </a:cubicBezTo>
                  <a:lnTo>
                    <a:pt x="2607" y="28"/>
                  </a:lnTo>
                  <a:cubicBezTo>
                    <a:pt x="2607" y="10"/>
                    <a:pt x="2598" y="0"/>
                    <a:pt x="25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3"/>
            <p:cNvSpPr/>
            <p:nvPr/>
          </p:nvSpPr>
          <p:spPr>
            <a:xfrm>
              <a:off x="1960575" y="3063075"/>
              <a:ext cx="67975" cy="103475"/>
            </a:xfrm>
            <a:custGeom>
              <a:avLst/>
              <a:gdLst/>
              <a:ahLst/>
              <a:cxnLst/>
              <a:rect l="l" t="t" r="r" b="b"/>
              <a:pathLst>
                <a:path w="2719" h="4139" extrusionOk="0">
                  <a:moveTo>
                    <a:pt x="2597" y="121"/>
                  </a:moveTo>
                  <a:lnTo>
                    <a:pt x="2597" y="4018"/>
                  </a:lnTo>
                  <a:lnTo>
                    <a:pt x="111" y="4018"/>
                  </a:lnTo>
                  <a:lnTo>
                    <a:pt x="111" y="121"/>
                  </a:lnTo>
                  <a:close/>
                  <a:moveTo>
                    <a:pt x="74" y="1"/>
                  </a:moveTo>
                  <a:cubicBezTo>
                    <a:pt x="37" y="1"/>
                    <a:pt x="0" y="38"/>
                    <a:pt x="0" y="84"/>
                  </a:cubicBezTo>
                  <a:lnTo>
                    <a:pt x="0" y="4064"/>
                  </a:lnTo>
                  <a:cubicBezTo>
                    <a:pt x="0" y="4101"/>
                    <a:pt x="37" y="4138"/>
                    <a:pt x="74" y="4138"/>
                  </a:cubicBezTo>
                  <a:lnTo>
                    <a:pt x="2644" y="4138"/>
                  </a:lnTo>
                  <a:cubicBezTo>
                    <a:pt x="2681" y="4138"/>
                    <a:pt x="2718" y="4101"/>
                    <a:pt x="2718" y="4064"/>
                  </a:cubicBezTo>
                  <a:lnTo>
                    <a:pt x="2718" y="84"/>
                  </a:lnTo>
                  <a:cubicBezTo>
                    <a:pt x="2718" y="38"/>
                    <a:pt x="2681" y="1"/>
                    <a:pt x="26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3"/>
            <p:cNvSpPr/>
            <p:nvPr/>
          </p:nvSpPr>
          <p:spPr>
            <a:xfrm>
              <a:off x="1963575" y="3066550"/>
              <a:ext cx="62875" cy="97200"/>
            </a:xfrm>
            <a:custGeom>
              <a:avLst/>
              <a:gdLst/>
              <a:ahLst/>
              <a:cxnLst/>
              <a:rect l="l" t="t" r="r" b="b"/>
              <a:pathLst>
                <a:path w="2515" h="3888" extrusionOk="0">
                  <a:moveTo>
                    <a:pt x="1" y="1"/>
                  </a:moveTo>
                  <a:lnTo>
                    <a:pt x="2515" y="388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3"/>
            <p:cNvSpPr/>
            <p:nvPr/>
          </p:nvSpPr>
          <p:spPr>
            <a:xfrm>
              <a:off x="1961950" y="3065075"/>
              <a:ext cx="66125" cy="100075"/>
            </a:xfrm>
            <a:custGeom>
              <a:avLst/>
              <a:gdLst/>
              <a:ahLst/>
              <a:cxnLst/>
              <a:rect l="l" t="t" r="r" b="b"/>
              <a:pathLst>
                <a:path w="2645" h="4003" extrusionOk="0">
                  <a:moveTo>
                    <a:pt x="60" y="1"/>
                  </a:moveTo>
                  <a:cubicBezTo>
                    <a:pt x="53" y="1"/>
                    <a:pt x="45" y="2"/>
                    <a:pt x="38" y="4"/>
                  </a:cubicBezTo>
                  <a:cubicBezTo>
                    <a:pt x="10" y="23"/>
                    <a:pt x="1" y="60"/>
                    <a:pt x="19" y="88"/>
                  </a:cubicBezTo>
                  <a:lnTo>
                    <a:pt x="2533" y="3984"/>
                  </a:lnTo>
                  <a:cubicBezTo>
                    <a:pt x="2542" y="3993"/>
                    <a:pt x="2561" y="4002"/>
                    <a:pt x="2580" y="4002"/>
                  </a:cubicBezTo>
                  <a:cubicBezTo>
                    <a:pt x="2589" y="4002"/>
                    <a:pt x="2598" y="4002"/>
                    <a:pt x="2607" y="3993"/>
                  </a:cubicBezTo>
                  <a:cubicBezTo>
                    <a:pt x="2635" y="3984"/>
                    <a:pt x="2645" y="3947"/>
                    <a:pt x="2626" y="3919"/>
                  </a:cubicBezTo>
                  <a:lnTo>
                    <a:pt x="112" y="23"/>
                  </a:lnTo>
                  <a:cubicBezTo>
                    <a:pt x="98" y="9"/>
                    <a:pt x="80" y="1"/>
                    <a:pt x="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3"/>
            <p:cNvSpPr/>
            <p:nvPr/>
          </p:nvSpPr>
          <p:spPr>
            <a:xfrm>
              <a:off x="1962425" y="3066100"/>
              <a:ext cx="62625" cy="99050"/>
            </a:xfrm>
            <a:custGeom>
              <a:avLst/>
              <a:gdLst/>
              <a:ahLst/>
              <a:cxnLst/>
              <a:rect l="l" t="t" r="r" b="b"/>
              <a:pathLst>
                <a:path w="2505" h="3962" extrusionOk="0">
                  <a:moveTo>
                    <a:pt x="2505" y="0"/>
                  </a:moveTo>
                  <a:lnTo>
                    <a:pt x="0" y="396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3"/>
            <p:cNvSpPr/>
            <p:nvPr/>
          </p:nvSpPr>
          <p:spPr>
            <a:xfrm>
              <a:off x="1960800" y="3064700"/>
              <a:ext cx="66125" cy="101850"/>
            </a:xfrm>
            <a:custGeom>
              <a:avLst/>
              <a:gdLst/>
              <a:ahLst/>
              <a:cxnLst/>
              <a:rect l="l" t="t" r="r" b="b"/>
              <a:pathLst>
                <a:path w="2645" h="4074" extrusionOk="0">
                  <a:moveTo>
                    <a:pt x="2575" y="0"/>
                  </a:moveTo>
                  <a:cubicBezTo>
                    <a:pt x="2555" y="0"/>
                    <a:pt x="2536" y="11"/>
                    <a:pt x="2524" y="29"/>
                  </a:cubicBezTo>
                  <a:lnTo>
                    <a:pt x="19" y="3980"/>
                  </a:lnTo>
                  <a:cubicBezTo>
                    <a:pt x="0" y="4008"/>
                    <a:pt x="10" y="4045"/>
                    <a:pt x="37" y="4064"/>
                  </a:cubicBezTo>
                  <a:cubicBezTo>
                    <a:pt x="47" y="4073"/>
                    <a:pt x="56" y="4073"/>
                    <a:pt x="65" y="4073"/>
                  </a:cubicBezTo>
                  <a:cubicBezTo>
                    <a:pt x="84" y="4073"/>
                    <a:pt x="102" y="4064"/>
                    <a:pt x="121" y="4045"/>
                  </a:cubicBezTo>
                  <a:lnTo>
                    <a:pt x="2626" y="93"/>
                  </a:lnTo>
                  <a:cubicBezTo>
                    <a:pt x="2644" y="66"/>
                    <a:pt x="2635" y="29"/>
                    <a:pt x="2607" y="10"/>
                  </a:cubicBezTo>
                  <a:cubicBezTo>
                    <a:pt x="2597" y="3"/>
                    <a:pt x="2586" y="0"/>
                    <a:pt x="2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3"/>
            <p:cNvSpPr/>
            <p:nvPr/>
          </p:nvSpPr>
          <p:spPr>
            <a:xfrm>
              <a:off x="1797750" y="3070275"/>
              <a:ext cx="138475" cy="3025"/>
            </a:xfrm>
            <a:custGeom>
              <a:avLst/>
              <a:gdLst/>
              <a:ahLst/>
              <a:cxnLst/>
              <a:rect l="l" t="t" r="r" b="b"/>
              <a:pathLst>
                <a:path w="5539" h="121" extrusionOk="0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5483" y="121"/>
                  </a:lnTo>
                  <a:cubicBezTo>
                    <a:pt x="5511" y="121"/>
                    <a:pt x="5539" y="93"/>
                    <a:pt x="5539" y="56"/>
                  </a:cubicBezTo>
                  <a:cubicBezTo>
                    <a:pt x="5539" y="28"/>
                    <a:pt x="5511" y="0"/>
                    <a:pt x="54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3"/>
            <p:cNvSpPr/>
            <p:nvPr/>
          </p:nvSpPr>
          <p:spPr>
            <a:xfrm>
              <a:off x="1798000" y="3090900"/>
              <a:ext cx="50350" cy="2825"/>
            </a:xfrm>
            <a:custGeom>
              <a:avLst/>
              <a:gdLst/>
              <a:ahLst/>
              <a:cxnLst/>
              <a:rect l="l" t="t" r="r" b="b"/>
              <a:pathLst>
                <a:path w="2014" h="113" extrusionOk="0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1957" y="112"/>
                  </a:lnTo>
                  <a:cubicBezTo>
                    <a:pt x="1985" y="112"/>
                    <a:pt x="2013" y="94"/>
                    <a:pt x="2013" y="57"/>
                  </a:cubicBezTo>
                  <a:cubicBezTo>
                    <a:pt x="2013" y="29"/>
                    <a:pt x="1995" y="1"/>
                    <a:pt x="1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3"/>
            <p:cNvSpPr/>
            <p:nvPr/>
          </p:nvSpPr>
          <p:spPr>
            <a:xfrm>
              <a:off x="1865025" y="3090900"/>
              <a:ext cx="60775" cy="2825"/>
            </a:xfrm>
            <a:custGeom>
              <a:avLst/>
              <a:gdLst/>
              <a:ahLst/>
              <a:cxnLst/>
              <a:rect l="l" t="t" r="r" b="b"/>
              <a:pathLst>
                <a:path w="2431" h="113" extrusionOk="0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2375" y="112"/>
                  </a:lnTo>
                  <a:cubicBezTo>
                    <a:pt x="2403" y="112"/>
                    <a:pt x="2431" y="94"/>
                    <a:pt x="2431" y="57"/>
                  </a:cubicBezTo>
                  <a:cubicBezTo>
                    <a:pt x="2431" y="29"/>
                    <a:pt x="2403" y="1"/>
                    <a:pt x="23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3"/>
            <p:cNvSpPr/>
            <p:nvPr/>
          </p:nvSpPr>
          <p:spPr>
            <a:xfrm>
              <a:off x="1798000" y="3153300"/>
              <a:ext cx="89775" cy="2800"/>
            </a:xfrm>
            <a:custGeom>
              <a:avLst/>
              <a:gdLst/>
              <a:ahLst/>
              <a:cxnLst/>
              <a:rect l="l" t="t" r="r" b="b"/>
              <a:pathLst>
                <a:path w="3591" h="112" extrusionOk="0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cubicBezTo>
                    <a:pt x="0" y="93"/>
                    <a:pt x="19" y="112"/>
                    <a:pt x="56" y="112"/>
                  </a:cubicBezTo>
                  <a:lnTo>
                    <a:pt x="3525" y="112"/>
                  </a:lnTo>
                  <a:cubicBezTo>
                    <a:pt x="3562" y="112"/>
                    <a:pt x="3590" y="93"/>
                    <a:pt x="3590" y="56"/>
                  </a:cubicBezTo>
                  <a:cubicBezTo>
                    <a:pt x="3590" y="28"/>
                    <a:pt x="3562" y="0"/>
                    <a:pt x="3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3"/>
            <p:cNvSpPr/>
            <p:nvPr/>
          </p:nvSpPr>
          <p:spPr>
            <a:xfrm>
              <a:off x="1797750" y="3112475"/>
              <a:ext cx="139650" cy="3050"/>
            </a:xfrm>
            <a:custGeom>
              <a:avLst/>
              <a:gdLst/>
              <a:ahLst/>
              <a:cxnLst/>
              <a:rect l="l" t="t" r="r" b="b"/>
              <a:pathLst>
                <a:path w="5586" h="122" extrusionOk="0">
                  <a:moveTo>
                    <a:pt x="6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5530" y="121"/>
                  </a:lnTo>
                  <a:cubicBezTo>
                    <a:pt x="5567" y="121"/>
                    <a:pt x="5585" y="93"/>
                    <a:pt x="5585" y="56"/>
                  </a:cubicBezTo>
                  <a:cubicBezTo>
                    <a:pt x="5585" y="29"/>
                    <a:pt x="5567" y="1"/>
                    <a:pt x="5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3"/>
            <p:cNvSpPr/>
            <p:nvPr/>
          </p:nvSpPr>
          <p:spPr>
            <a:xfrm>
              <a:off x="1798000" y="3133125"/>
              <a:ext cx="46175" cy="2800"/>
            </a:xfrm>
            <a:custGeom>
              <a:avLst/>
              <a:gdLst/>
              <a:ahLst/>
              <a:cxnLst/>
              <a:rect l="l" t="t" r="r" b="b"/>
              <a:pathLst>
                <a:path w="1847" h="112" extrusionOk="0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1790" y="112"/>
                  </a:lnTo>
                  <a:cubicBezTo>
                    <a:pt x="1818" y="112"/>
                    <a:pt x="1846" y="84"/>
                    <a:pt x="1846" y="56"/>
                  </a:cubicBezTo>
                  <a:cubicBezTo>
                    <a:pt x="1846" y="19"/>
                    <a:pt x="1818" y="0"/>
                    <a:pt x="1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3"/>
            <p:cNvSpPr/>
            <p:nvPr/>
          </p:nvSpPr>
          <p:spPr>
            <a:xfrm>
              <a:off x="1854575" y="3133125"/>
              <a:ext cx="81650" cy="2800"/>
            </a:xfrm>
            <a:custGeom>
              <a:avLst/>
              <a:gdLst/>
              <a:ahLst/>
              <a:cxnLst/>
              <a:rect l="l" t="t" r="r" b="b"/>
              <a:pathLst>
                <a:path w="3266" h="112" extrusionOk="0"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3210" y="112"/>
                  </a:lnTo>
                  <a:cubicBezTo>
                    <a:pt x="3238" y="112"/>
                    <a:pt x="3266" y="84"/>
                    <a:pt x="3266" y="56"/>
                  </a:cubicBezTo>
                  <a:cubicBezTo>
                    <a:pt x="3266" y="19"/>
                    <a:pt x="3238" y="0"/>
                    <a:pt x="3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3"/>
            <p:cNvSpPr/>
            <p:nvPr/>
          </p:nvSpPr>
          <p:spPr>
            <a:xfrm>
              <a:off x="1869425" y="3103200"/>
              <a:ext cx="725" cy="8375"/>
            </a:xfrm>
            <a:custGeom>
              <a:avLst/>
              <a:gdLst/>
              <a:ahLst/>
              <a:cxnLst/>
              <a:rect l="l" t="t" r="r" b="b"/>
              <a:pathLst>
                <a:path w="29" h="335" extrusionOk="0">
                  <a:moveTo>
                    <a:pt x="19" y="335"/>
                  </a:moveTo>
                  <a:cubicBezTo>
                    <a:pt x="28" y="223"/>
                    <a:pt x="19" y="112"/>
                    <a:pt x="0" y="1"/>
                  </a:cubicBezTo>
                  <a:lnTo>
                    <a:pt x="0" y="1"/>
                  </a:lnTo>
                  <a:lnTo>
                    <a:pt x="0" y="1"/>
                  </a:lnTo>
                  <a:cubicBezTo>
                    <a:pt x="19" y="112"/>
                    <a:pt x="28" y="223"/>
                    <a:pt x="19" y="3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3"/>
            <p:cNvSpPr/>
            <p:nvPr/>
          </p:nvSpPr>
          <p:spPr>
            <a:xfrm>
              <a:off x="2089275" y="2890075"/>
              <a:ext cx="172800" cy="172100"/>
            </a:xfrm>
            <a:custGeom>
              <a:avLst/>
              <a:gdLst/>
              <a:ahLst/>
              <a:cxnLst/>
              <a:rect l="l" t="t" r="r" b="b"/>
              <a:pathLst>
                <a:path w="6912" h="6884" extrusionOk="0">
                  <a:moveTo>
                    <a:pt x="6448" y="1568"/>
                  </a:moveTo>
                  <a:cubicBezTo>
                    <a:pt x="4259" y="1485"/>
                    <a:pt x="3563" y="204"/>
                    <a:pt x="3461" y="0"/>
                  </a:cubicBezTo>
                  <a:lnTo>
                    <a:pt x="3442" y="0"/>
                  </a:lnTo>
                  <a:cubicBezTo>
                    <a:pt x="3349" y="204"/>
                    <a:pt x="2654" y="1485"/>
                    <a:pt x="464" y="1568"/>
                  </a:cubicBezTo>
                  <a:cubicBezTo>
                    <a:pt x="464" y="1568"/>
                    <a:pt x="1" y="6077"/>
                    <a:pt x="3387" y="6884"/>
                  </a:cubicBezTo>
                  <a:lnTo>
                    <a:pt x="3516" y="6884"/>
                  </a:lnTo>
                  <a:cubicBezTo>
                    <a:pt x="6912" y="6077"/>
                    <a:pt x="6448" y="1568"/>
                    <a:pt x="6448" y="15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3"/>
            <p:cNvSpPr/>
            <p:nvPr/>
          </p:nvSpPr>
          <p:spPr>
            <a:xfrm>
              <a:off x="2083250" y="2879400"/>
              <a:ext cx="173025" cy="172350"/>
            </a:xfrm>
            <a:custGeom>
              <a:avLst/>
              <a:gdLst/>
              <a:ahLst/>
              <a:cxnLst/>
              <a:rect l="l" t="t" r="r" b="b"/>
              <a:pathLst>
                <a:path w="6921" h="6894" extrusionOk="0">
                  <a:moveTo>
                    <a:pt x="3451" y="1"/>
                  </a:moveTo>
                  <a:cubicBezTo>
                    <a:pt x="3349" y="205"/>
                    <a:pt x="2654" y="1485"/>
                    <a:pt x="464" y="1568"/>
                  </a:cubicBezTo>
                  <a:cubicBezTo>
                    <a:pt x="464" y="1568"/>
                    <a:pt x="0" y="6086"/>
                    <a:pt x="3396" y="6893"/>
                  </a:cubicBezTo>
                  <a:lnTo>
                    <a:pt x="3526" y="6893"/>
                  </a:lnTo>
                  <a:cubicBezTo>
                    <a:pt x="6921" y="6086"/>
                    <a:pt x="6457" y="1568"/>
                    <a:pt x="6457" y="1568"/>
                  </a:cubicBezTo>
                  <a:cubicBezTo>
                    <a:pt x="4258" y="1485"/>
                    <a:pt x="3563" y="205"/>
                    <a:pt x="34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3"/>
            <p:cNvSpPr/>
            <p:nvPr/>
          </p:nvSpPr>
          <p:spPr>
            <a:xfrm>
              <a:off x="2082550" y="2877775"/>
              <a:ext cx="174200" cy="175600"/>
            </a:xfrm>
            <a:custGeom>
              <a:avLst/>
              <a:gdLst/>
              <a:ahLst/>
              <a:cxnLst/>
              <a:rect l="l" t="t" r="r" b="b"/>
              <a:pathLst>
                <a:path w="6968" h="7024" extrusionOk="0">
                  <a:moveTo>
                    <a:pt x="3489" y="177"/>
                  </a:moveTo>
                  <a:cubicBezTo>
                    <a:pt x="3693" y="548"/>
                    <a:pt x="4453" y="1596"/>
                    <a:pt x="6429" y="1689"/>
                  </a:cubicBezTo>
                  <a:cubicBezTo>
                    <a:pt x="6466" y="2181"/>
                    <a:pt x="6652" y="6160"/>
                    <a:pt x="3544" y="6903"/>
                  </a:cubicBezTo>
                  <a:lnTo>
                    <a:pt x="3424" y="6903"/>
                  </a:lnTo>
                  <a:cubicBezTo>
                    <a:pt x="316" y="6160"/>
                    <a:pt x="511" y="2181"/>
                    <a:pt x="539" y="1689"/>
                  </a:cubicBezTo>
                  <a:cubicBezTo>
                    <a:pt x="2524" y="1596"/>
                    <a:pt x="3275" y="548"/>
                    <a:pt x="3489" y="177"/>
                  </a:cubicBezTo>
                  <a:close/>
                  <a:moveTo>
                    <a:pt x="3479" y="1"/>
                  </a:moveTo>
                  <a:cubicBezTo>
                    <a:pt x="3461" y="1"/>
                    <a:pt x="3433" y="19"/>
                    <a:pt x="3424" y="38"/>
                  </a:cubicBezTo>
                  <a:cubicBezTo>
                    <a:pt x="3312" y="279"/>
                    <a:pt x="2626" y="1494"/>
                    <a:pt x="492" y="1578"/>
                  </a:cubicBezTo>
                  <a:cubicBezTo>
                    <a:pt x="464" y="1578"/>
                    <a:pt x="437" y="1606"/>
                    <a:pt x="437" y="1633"/>
                  </a:cubicBezTo>
                  <a:cubicBezTo>
                    <a:pt x="427" y="1680"/>
                    <a:pt x="1" y="6207"/>
                    <a:pt x="3405" y="7023"/>
                  </a:cubicBezTo>
                  <a:lnTo>
                    <a:pt x="3563" y="7023"/>
                  </a:lnTo>
                  <a:cubicBezTo>
                    <a:pt x="6967" y="6207"/>
                    <a:pt x="6541" y="1680"/>
                    <a:pt x="6541" y="1633"/>
                  </a:cubicBezTo>
                  <a:cubicBezTo>
                    <a:pt x="6531" y="1606"/>
                    <a:pt x="6513" y="1578"/>
                    <a:pt x="6485" y="1578"/>
                  </a:cubicBezTo>
                  <a:cubicBezTo>
                    <a:pt x="4342" y="1494"/>
                    <a:pt x="3665" y="279"/>
                    <a:pt x="3544" y="38"/>
                  </a:cubicBezTo>
                  <a:cubicBezTo>
                    <a:pt x="3535" y="19"/>
                    <a:pt x="3516" y="1"/>
                    <a:pt x="3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3"/>
            <p:cNvSpPr/>
            <p:nvPr/>
          </p:nvSpPr>
          <p:spPr>
            <a:xfrm>
              <a:off x="2118275" y="2895650"/>
              <a:ext cx="121550" cy="139850"/>
            </a:xfrm>
            <a:custGeom>
              <a:avLst/>
              <a:gdLst/>
              <a:ahLst/>
              <a:cxnLst/>
              <a:rect l="l" t="t" r="r" b="b"/>
              <a:pathLst>
                <a:path w="4862" h="5594" extrusionOk="0">
                  <a:moveTo>
                    <a:pt x="2050" y="0"/>
                  </a:moveTo>
                  <a:cubicBezTo>
                    <a:pt x="2004" y="102"/>
                    <a:pt x="1763" y="547"/>
                    <a:pt x="1169" y="881"/>
                  </a:cubicBezTo>
                  <a:lnTo>
                    <a:pt x="0" y="3850"/>
                  </a:lnTo>
                  <a:cubicBezTo>
                    <a:pt x="334" y="4629"/>
                    <a:pt x="928" y="5343"/>
                    <a:pt x="2004" y="5594"/>
                  </a:cubicBezTo>
                  <a:lnTo>
                    <a:pt x="2115" y="5594"/>
                  </a:lnTo>
                  <a:cubicBezTo>
                    <a:pt x="4861" y="4935"/>
                    <a:pt x="4490" y="1271"/>
                    <a:pt x="4490" y="1271"/>
                  </a:cubicBezTo>
                  <a:cubicBezTo>
                    <a:pt x="2709" y="1206"/>
                    <a:pt x="2143" y="167"/>
                    <a:pt x="20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3"/>
            <p:cNvSpPr/>
            <p:nvPr/>
          </p:nvSpPr>
          <p:spPr>
            <a:xfrm>
              <a:off x="2116650" y="2894025"/>
              <a:ext cx="123850" cy="142875"/>
            </a:xfrm>
            <a:custGeom>
              <a:avLst/>
              <a:gdLst/>
              <a:ahLst/>
              <a:cxnLst/>
              <a:rect l="l" t="t" r="r" b="b"/>
              <a:pathLst>
                <a:path w="4954" h="5715" extrusionOk="0">
                  <a:moveTo>
                    <a:pt x="2115" y="0"/>
                  </a:moveTo>
                  <a:cubicBezTo>
                    <a:pt x="2097" y="0"/>
                    <a:pt x="2069" y="19"/>
                    <a:pt x="2060" y="37"/>
                  </a:cubicBezTo>
                  <a:cubicBezTo>
                    <a:pt x="2023" y="121"/>
                    <a:pt x="1791" y="566"/>
                    <a:pt x="1197" y="891"/>
                  </a:cubicBezTo>
                  <a:cubicBezTo>
                    <a:pt x="1169" y="909"/>
                    <a:pt x="1160" y="946"/>
                    <a:pt x="1178" y="974"/>
                  </a:cubicBezTo>
                  <a:cubicBezTo>
                    <a:pt x="1190" y="992"/>
                    <a:pt x="1206" y="1002"/>
                    <a:pt x="1223" y="1002"/>
                  </a:cubicBezTo>
                  <a:cubicBezTo>
                    <a:pt x="1233" y="1002"/>
                    <a:pt x="1243" y="999"/>
                    <a:pt x="1253" y="993"/>
                  </a:cubicBezTo>
                  <a:cubicBezTo>
                    <a:pt x="1763" y="714"/>
                    <a:pt x="2013" y="362"/>
                    <a:pt x="2125" y="176"/>
                  </a:cubicBezTo>
                  <a:cubicBezTo>
                    <a:pt x="2301" y="492"/>
                    <a:pt x="2922" y="1317"/>
                    <a:pt x="4499" y="1392"/>
                  </a:cubicBezTo>
                  <a:cubicBezTo>
                    <a:pt x="4527" y="1828"/>
                    <a:pt x="4657" y="5000"/>
                    <a:pt x="2171" y="5603"/>
                  </a:cubicBezTo>
                  <a:lnTo>
                    <a:pt x="2069" y="5603"/>
                  </a:lnTo>
                  <a:cubicBezTo>
                    <a:pt x="1169" y="5381"/>
                    <a:pt x="510" y="4805"/>
                    <a:pt x="121" y="3887"/>
                  </a:cubicBezTo>
                  <a:cubicBezTo>
                    <a:pt x="107" y="3866"/>
                    <a:pt x="88" y="3856"/>
                    <a:pt x="63" y="3856"/>
                  </a:cubicBezTo>
                  <a:cubicBezTo>
                    <a:pt x="55" y="3856"/>
                    <a:pt x="47" y="3857"/>
                    <a:pt x="37" y="3859"/>
                  </a:cubicBezTo>
                  <a:cubicBezTo>
                    <a:pt x="10" y="3868"/>
                    <a:pt x="0" y="3906"/>
                    <a:pt x="10" y="3933"/>
                  </a:cubicBezTo>
                  <a:cubicBezTo>
                    <a:pt x="418" y="4889"/>
                    <a:pt x="1104" y="5492"/>
                    <a:pt x="2050" y="5714"/>
                  </a:cubicBezTo>
                  <a:lnTo>
                    <a:pt x="2190" y="5714"/>
                  </a:lnTo>
                  <a:cubicBezTo>
                    <a:pt x="4954" y="5056"/>
                    <a:pt x="4611" y="1373"/>
                    <a:pt x="4611" y="1336"/>
                  </a:cubicBezTo>
                  <a:cubicBezTo>
                    <a:pt x="4601" y="1308"/>
                    <a:pt x="4583" y="1280"/>
                    <a:pt x="4555" y="1280"/>
                  </a:cubicBezTo>
                  <a:cubicBezTo>
                    <a:pt x="2820" y="1215"/>
                    <a:pt x="2273" y="232"/>
                    <a:pt x="2180" y="37"/>
                  </a:cubicBezTo>
                  <a:cubicBezTo>
                    <a:pt x="2171" y="19"/>
                    <a:pt x="2152" y="0"/>
                    <a:pt x="2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3"/>
            <p:cNvSpPr/>
            <p:nvPr/>
          </p:nvSpPr>
          <p:spPr>
            <a:xfrm>
              <a:off x="2107375" y="2926025"/>
              <a:ext cx="16250" cy="33650"/>
            </a:xfrm>
            <a:custGeom>
              <a:avLst/>
              <a:gdLst/>
              <a:ahLst/>
              <a:cxnLst/>
              <a:rect l="l" t="t" r="r" b="b"/>
              <a:pathLst>
                <a:path w="650" h="1346" extrusionOk="0">
                  <a:moveTo>
                    <a:pt x="650" y="0"/>
                  </a:moveTo>
                  <a:cubicBezTo>
                    <a:pt x="473" y="28"/>
                    <a:pt x="278" y="56"/>
                    <a:pt x="65" y="56"/>
                  </a:cubicBezTo>
                  <a:cubicBezTo>
                    <a:pt x="65" y="56"/>
                    <a:pt x="0" y="622"/>
                    <a:pt x="102" y="1345"/>
                  </a:cubicBezTo>
                  <a:lnTo>
                    <a:pt x="6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3"/>
            <p:cNvSpPr/>
            <p:nvPr/>
          </p:nvSpPr>
          <p:spPr>
            <a:xfrm>
              <a:off x="2105975" y="2924575"/>
              <a:ext cx="19050" cy="36500"/>
            </a:xfrm>
            <a:custGeom>
              <a:avLst/>
              <a:gdLst/>
              <a:ahLst/>
              <a:cxnLst/>
              <a:rect l="l" t="t" r="r" b="b"/>
              <a:pathLst>
                <a:path w="762" h="1460" extrusionOk="0">
                  <a:moveTo>
                    <a:pt x="710" y="0"/>
                  </a:moveTo>
                  <a:cubicBezTo>
                    <a:pt x="706" y="0"/>
                    <a:pt x="701" y="1"/>
                    <a:pt x="696" y="3"/>
                  </a:cubicBezTo>
                  <a:cubicBezTo>
                    <a:pt x="511" y="30"/>
                    <a:pt x="316" y="58"/>
                    <a:pt x="112" y="58"/>
                  </a:cubicBezTo>
                  <a:cubicBezTo>
                    <a:pt x="84" y="58"/>
                    <a:pt x="65" y="86"/>
                    <a:pt x="56" y="114"/>
                  </a:cubicBezTo>
                  <a:cubicBezTo>
                    <a:pt x="56" y="123"/>
                    <a:pt x="0" y="689"/>
                    <a:pt x="103" y="1413"/>
                  </a:cubicBezTo>
                  <a:cubicBezTo>
                    <a:pt x="103" y="1440"/>
                    <a:pt x="130" y="1459"/>
                    <a:pt x="158" y="1459"/>
                  </a:cubicBezTo>
                  <a:lnTo>
                    <a:pt x="167" y="1459"/>
                  </a:lnTo>
                  <a:cubicBezTo>
                    <a:pt x="195" y="1459"/>
                    <a:pt x="223" y="1431"/>
                    <a:pt x="214" y="1394"/>
                  </a:cubicBezTo>
                  <a:cubicBezTo>
                    <a:pt x="140" y="810"/>
                    <a:pt x="158" y="327"/>
                    <a:pt x="177" y="179"/>
                  </a:cubicBezTo>
                  <a:cubicBezTo>
                    <a:pt x="362" y="170"/>
                    <a:pt x="539" y="142"/>
                    <a:pt x="715" y="114"/>
                  </a:cubicBezTo>
                  <a:cubicBezTo>
                    <a:pt x="743" y="105"/>
                    <a:pt x="761" y="77"/>
                    <a:pt x="761" y="49"/>
                  </a:cubicBezTo>
                  <a:cubicBezTo>
                    <a:pt x="753" y="18"/>
                    <a:pt x="733" y="0"/>
                    <a:pt x="7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3"/>
            <p:cNvSpPr/>
            <p:nvPr/>
          </p:nvSpPr>
          <p:spPr>
            <a:xfrm>
              <a:off x="2134725" y="2938300"/>
              <a:ext cx="69850" cy="69850"/>
            </a:xfrm>
            <a:custGeom>
              <a:avLst/>
              <a:gdLst/>
              <a:ahLst/>
              <a:cxnLst/>
              <a:rect l="l" t="t" r="r" b="b"/>
              <a:pathLst>
                <a:path w="2794" h="2794" extrusionOk="0">
                  <a:moveTo>
                    <a:pt x="1402" y="1"/>
                  </a:moveTo>
                  <a:cubicBezTo>
                    <a:pt x="622" y="1"/>
                    <a:pt x="1" y="622"/>
                    <a:pt x="1" y="1402"/>
                  </a:cubicBezTo>
                  <a:cubicBezTo>
                    <a:pt x="1" y="2172"/>
                    <a:pt x="622" y="2793"/>
                    <a:pt x="1402" y="2793"/>
                  </a:cubicBezTo>
                  <a:cubicBezTo>
                    <a:pt x="2172" y="2793"/>
                    <a:pt x="2793" y="2172"/>
                    <a:pt x="2793" y="1402"/>
                  </a:cubicBezTo>
                  <a:cubicBezTo>
                    <a:pt x="2793" y="622"/>
                    <a:pt x="2172" y="1"/>
                    <a:pt x="1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3"/>
            <p:cNvSpPr/>
            <p:nvPr/>
          </p:nvSpPr>
          <p:spPr>
            <a:xfrm>
              <a:off x="2133575" y="2937150"/>
              <a:ext cx="72150" cy="72150"/>
            </a:xfrm>
            <a:custGeom>
              <a:avLst/>
              <a:gdLst/>
              <a:ahLst/>
              <a:cxnLst/>
              <a:rect l="l" t="t" r="r" b="b"/>
              <a:pathLst>
                <a:path w="2886" h="2886" extrusionOk="0">
                  <a:moveTo>
                    <a:pt x="1448" y="93"/>
                  </a:moveTo>
                  <a:cubicBezTo>
                    <a:pt x="2190" y="93"/>
                    <a:pt x="2802" y="696"/>
                    <a:pt x="2802" y="1448"/>
                  </a:cubicBezTo>
                  <a:cubicBezTo>
                    <a:pt x="2802" y="2190"/>
                    <a:pt x="2190" y="2802"/>
                    <a:pt x="1448" y="2802"/>
                  </a:cubicBezTo>
                  <a:cubicBezTo>
                    <a:pt x="696" y="2802"/>
                    <a:pt x="93" y="2190"/>
                    <a:pt x="93" y="1448"/>
                  </a:cubicBezTo>
                  <a:cubicBezTo>
                    <a:pt x="93" y="696"/>
                    <a:pt x="696" y="93"/>
                    <a:pt x="1448" y="93"/>
                  </a:cubicBezTo>
                  <a:close/>
                  <a:moveTo>
                    <a:pt x="1448" y="1"/>
                  </a:moveTo>
                  <a:cubicBezTo>
                    <a:pt x="650" y="1"/>
                    <a:pt x="0" y="650"/>
                    <a:pt x="0" y="1448"/>
                  </a:cubicBezTo>
                  <a:cubicBezTo>
                    <a:pt x="0" y="2236"/>
                    <a:pt x="650" y="2886"/>
                    <a:pt x="1448" y="2886"/>
                  </a:cubicBezTo>
                  <a:cubicBezTo>
                    <a:pt x="2236" y="2886"/>
                    <a:pt x="2885" y="2236"/>
                    <a:pt x="2885" y="1448"/>
                  </a:cubicBezTo>
                  <a:cubicBezTo>
                    <a:pt x="2885" y="650"/>
                    <a:pt x="2236" y="1"/>
                    <a:pt x="14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3"/>
            <p:cNvSpPr/>
            <p:nvPr/>
          </p:nvSpPr>
          <p:spPr>
            <a:xfrm>
              <a:off x="2144250" y="294782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2032" h="2032" extrusionOk="0">
                  <a:moveTo>
                    <a:pt x="1021" y="0"/>
                  </a:moveTo>
                  <a:cubicBezTo>
                    <a:pt x="455" y="0"/>
                    <a:pt x="0" y="455"/>
                    <a:pt x="0" y="1021"/>
                  </a:cubicBezTo>
                  <a:cubicBezTo>
                    <a:pt x="0" y="1577"/>
                    <a:pt x="455" y="2032"/>
                    <a:pt x="1021" y="2032"/>
                  </a:cubicBezTo>
                  <a:cubicBezTo>
                    <a:pt x="1577" y="2032"/>
                    <a:pt x="2032" y="1577"/>
                    <a:pt x="2032" y="1021"/>
                  </a:cubicBezTo>
                  <a:cubicBezTo>
                    <a:pt x="2032" y="455"/>
                    <a:pt x="1577" y="0"/>
                    <a:pt x="1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3"/>
            <p:cNvSpPr/>
            <p:nvPr/>
          </p:nvSpPr>
          <p:spPr>
            <a:xfrm>
              <a:off x="2142850" y="2946425"/>
              <a:ext cx="53825" cy="53825"/>
            </a:xfrm>
            <a:custGeom>
              <a:avLst/>
              <a:gdLst/>
              <a:ahLst/>
              <a:cxnLst/>
              <a:rect l="l" t="t" r="r" b="b"/>
              <a:pathLst>
                <a:path w="2153" h="2153" extrusionOk="0">
                  <a:moveTo>
                    <a:pt x="1077" y="112"/>
                  </a:moveTo>
                  <a:cubicBezTo>
                    <a:pt x="1605" y="112"/>
                    <a:pt x="2032" y="548"/>
                    <a:pt x="2032" y="1077"/>
                  </a:cubicBezTo>
                  <a:cubicBezTo>
                    <a:pt x="2032" y="1605"/>
                    <a:pt x="1605" y="2032"/>
                    <a:pt x="1077" y="2032"/>
                  </a:cubicBezTo>
                  <a:cubicBezTo>
                    <a:pt x="548" y="2032"/>
                    <a:pt x="112" y="1605"/>
                    <a:pt x="112" y="1077"/>
                  </a:cubicBezTo>
                  <a:cubicBezTo>
                    <a:pt x="112" y="548"/>
                    <a:pt x="548" y="112"/>
                    <a:pt x="1077" y="112"/>
                  </a:cubicBezTo>
                  <a:close/>
                  <a:moveTo>
                    <a:pt x="1077" y="1"/>
                  </a:moveTo>
                  <a:cubicBezTo>
                    <a:pt x="483" y="1"/>
                    <a:pt x="0" y="483"/>
                    <a:pt x="0" y="1077"/>
                  </a:cubicBezTo>
                  <a:cubicBezTo>
                    <a:pt x="0" y="1670"/>
                    <a:pt x="483" y="2153"/>
                    <a:pt x="1077" y="2153"/>
                  </a:cubicBezTo>
                  <a:cubicBezTo>
                    <a:pt x="1670" y="2153"/>
                    <a:pt x="2153" y="1670"/>
                    <a:pt x="2153" y="1077"/>
                  </a:cubicBezTo>
                  <a:cubicBezTo>
                    <a:pt x="2153" y="483"/>
                    <a:pt x="1670" y="1"/>
                    <a:pt x="1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3"/>
            <p:cNvSpPr/>
            <p:nvPr/>
          </p:nvSpPr>
          <p:spPr>
            <a:xfrm>
              <a:off x="2154900" y="2949850"/>
              <a:ext cx="45950" cy="34400"/>
            </a:xfrm>
            <a:custGeom>
              <a:avLst/>
              <a:gdLst/>
              <a:ahLst/>
              <a:cxnLst/>
              <a:rect l="l" t="t" r="r" b="b"/>
              <a:pathLst>
                <a:path w="1838" h="1376" extrusionOk="0">
                  <a:moveTo>
                    <a:pt x="1657" y="0"/>
                  </a:moveTo>
                  <a:cubicBezTo>
                    <a:pt x="1615" y="0"/>
                    <a:pt x="1573" y="17"/>
                    <a:pt x="1541" y="49"/>
                  </a:cubicBezTo>
                  <a:lnTo>
                    <a:pt x="613" y="977"/>
                  </a:lnTo>
                  <a:lnTo>
                    <a:pt x="298" y="661"/>
                  </a:lnTo>
                  <a:cubicBezTo>
                    <a:pt x="265" y="629"/>
                    <a:pt x="224" y="613"/>
                    <a:pt x="182" y="613"/>
                  </a:cubicBezTo>
                  <a:cubicBezTo>
                    <a:pt x="140" y="613"/>
                    <a:pt x="98" y="629"/>
                    <a:pt x="66" y="661"/>
                  </a:cubicBezTo>
                  <a:cubicBezTo>
                    <a:pt x="1" y="726"/>
                    <a:pt x="1" y="828"/>
                    <a:pt x="66" y="893"/>
                  </a:cubicBezTo>
                  <a:lnTo>
                    <a:pt x="493" y="1320"/>
                  </a:lnTo>
                  <a:cubicBezTo>
                    <a:pt x="530" y="1357"/>
                    <a:pt x="567" y="1376"/>
                    <a:pt x="613" y="1376"/>
                  </a:cubicBezTo>
                  <a:cubicBezTo>
                    <a:pt x="650" y="1376"/>
                    <a:pt x="697" y="1357"/>
                    <a:pt x="724" y="1329"/>
                  </a:cubicBezTo>
                  <a:lnTo>
                    <a:pt x="1773" y="281"/>
                  </a:lnTo>
                  <a:cubicBezTo>
                    <a:pt x="1838" y="216"/>
                    <a:pt x="1838" y="114"/>
                    <a:pt x="1773" y="49"/>
                  </a:cubicBezTo>
                  <a:cubicBezTo>
                    <a:pt x="1740" y="17"/>
                    <a:pt x="1699" y="0"/>
                    <a:pt x="1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709;p33">
            <a:extLst>
              <a:ext uri="{FF2B5EF4-FFF2-40B4-BE49-F238E27FC236}">
                <a16:creationId xmlns:a16="http://schemas.microsoft.com/office/drawing/2014/main" id="{5C37BA11-78D2-232E-B950-845CFE5A873F}"/>
              </a:ext>
            </a:extLst>
          </p:cNvPr>
          <p:cNvSpPr txBox="1">
            <a:spLocks/>
          </p:cNvSpPr>
          <p:nvPr/>
        </p:nvSpPr>
        <p:spPr>
          <a:xfrm>
            <a:off x="6465183" y="4425305"/>
            <a:ext cx="2175163" cy="315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4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ra"/>
              <a:buNone/>
              <a:defRPr sz="9600" b="1" i="0" u="none" strike="noStrike" cap="non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r>
              <a:rPr lang="en-GB" sz="1000" dirty="0"/>
              <a:t>*We have only one customer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8">
          <a:extLst>
            <a:ext uri="{FF2B5EF4-FFF2-40B4-BE49-F238E27FC236}">
              <a16:creationId xmlns:a16="http://schemas.microsoft.com/office/drawing/2014/main" id="{3C34E09C-C22D-4399-2EB0-099CB72A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33">
            <a:extLst>
              <a:ext uri="{FF2B5EF4-FFF2-40B4-BE49-F238E27FC236}">
                <a16:creationId xmlns:a16="http://schemas.microsoft.com/office/drawing/2014/main" id="{5211C232-595A-6CE2-0BDC-B779114B58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273" y="816603"/>
            <a:ext cx="2909454" cy="6894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-GB" sz="3000" dirty="0"/>
              <a:t>Try it today!</a:t>
            </a:r>
            <a:endParaRPr sz="3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F109C-FCA5-DE0E-8E4D-E24E76EB8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035" y="1506070"/>
            <a:ext cx="2428172" cy="326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632771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210</Words>
  <Application>Microsoft Office PowerPoint</Application>
  <PresentationFormat>Předvádění na obrazovce (16:9)</PresentationFormat>
  <Paragraphs>36</Paragraphs>
  <Slides>8</Slides>
  <Notes>8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2" baseType="lpstr">
      <vt:lpstr>Sora</vt:lpstr>
      <vt:lpstr>Arial</vt:lpstr>
      <vt:lpstr>Open Sans</vt:lpstr>
      <vt:lpstr>Software Engineering Business Plan by Slidesgo</vt:lpstr>
      <vt:lpstr>World Wide Web Web applications</vt:lpstr>
      <vt:lpstr>The Idea</vt:lpstr>
      <vt:lpstr>Demo</vt:lpstr>
      <vt:lpstr>What Is LCIM</vt:lpstr>
      <vt:lpstr>Key Features</vt:lpstr>
      <vt:lpstr>Use Cases &amp; Plans</vt:lpstr>
      <vt:lpstr>100% Satisfied Customers*</vt:lpstr>
      <vt:lpstr>Try it today!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Enigma 036</cp:lastModifiedBy>
  <cp:revision>6</cp:revision>
  <dcterms:modified xsi:type="dcterms:W3CDTF">2025-11-10T18:18:19Z</dcterms:modified>
</cp:coreProperties>
</file>